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0"/>
  </p:notesMasterIdLst>
  <p:handoutMasterIdLst>
    <p:handoutMasterId r:id="rId31"/>
  </p:handoutMasterIdLst>
  <p:sldIdLst>
    <p:sldId id="1434" r:id="rId5"/>
    <p:sldId id="1437" r:id="rId6"/>
    <p:sldId id="1454" r:id="rId7"/>
    <p:sldId id="1445" r:id="rId8"/>
    <p:sldId id="1457" r:id="rId9"/>
    <p:sldId id="1443" r:id="rId10"/>
    <p:sldId id="1462" r:id="rId11"/>
    <p:sldId id="1463" r:id="rId12"/>
    <p:sldId id="1461" r:id="rId13"/>
    <p:sldId id="1473" r:id="rId14"/>
    <p:sldId id="1442" r:id="rId15"/>
    <p:sldId id="1460" r:id="rId16"/>
    <p:sldId id="1466" r:id="rId17"/>
    <p:sldId id="1438" r:id="rId18"/>
    <p:sldId id="1475" r:id="rId19"/>
    <p:sldId id="1464" r:id="rId20"/>
    <p:sldId id="1476" r:id="rId21"/>
    <p:sldId id="1472" r:id="rId22"/>
    <p:sldId id="1440" r:id="rId23"/>
    <p:sldId id="1397" r:id="rId24"/>
    <p:sldId id="1459" r:id="rId25"/>
    <p:sldId id="1474" r:id="rId26"/>
    <p:sldId id="1439" r:id="rId27"/>
    <p:sldId id="1458" r:id="rId28"/>
    <p:sldId id="1465" r:id="rId29"/>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533289-D2B5-4C20-9697-FBBA2C1EFA3D}">
          <p14:sldIdLst>
            <p14:sldId id="1434"/>
            <p14:sldId id="1437"/>
            <p14:sldId id="1454"/>
            <p14:sldId id="1445"/>
            <p14:sldId id="1457"/>
            <p14:sldId id="1443"/>
            <p14:sldId id="1462"/>
            <p14:sldId id="1463"/>
            <p14:sldId id="1461"/>
            <p14:sldId id="1473"/>
            <p14:sldId id="1442"/>
            <p14:sldId id="1460"/>
            <p14:sldId id="1466"/>
            <p14:sldId id="1438"/>
            <p14:sldId id="1475"/>
            <p14:sldId id="1464"/>
            <p14:sldId id="1476"/>
            <p14:sldId id="1472"/>
            <p14:sldId id="1440"/>
            <p14:sldId id="1397"/>
            <p14:sldId id="1459"/>
            <p14:sldId id="1474"/>
            <p14:sldId id="1439"/>
            <p14:sldId id="1458"/>
            <p14:sldId id="1465"/>
          </p14:sldIdLst>
        </p14:section>
        <p14:section name="coloured title pages" id="{DAA97E0E-F440-48AB-8864-E8C0E73A3721}">
          <p14:sldIdLst/>
        </p14:section>
        <p14:section name="alternative page backgrounds" id="{A2689AA8-7A8E-4984-948E-BE6090FD8C15}">
          <p14:sldIdLst/>
        </p14:section>
        <p14:section name="picture slides" id="{D0C15568-F326-4D2B-9E01-A22525E98857}">
          <p14:sldIdLst/>
        </p14:section>
      </p14:sectionLst>
    </p:ext>
    <p:ext uri="{EFAFB233-063F-42B5-8137-9DF3F51BA10A}">
      <p15:sldGuideLst xmlns:p15="http://schemas.microsoft.com/office/powerpoint/2012/main">
        <p15:guide id="1" orient="horz" pos="2160">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CFC"/>
    <a:srgbClr val="FF0066"/>
    <a:srgbClr val="B3D8D8"/>
    <a:srgbClr val="D9EBEB"/>
    <a:srgbClr val="009999"/>
    <a:srgbClr val="000000"/>
    <a:srgbClr val="4EC1C4"/>
    <a:srgbClr val="3C8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31507-8572-4F99-51C1-BAF2E3B3AA2F}" v="175" dt="2026-07-06T19:19:43.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90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A Morgan" userId="S::amorgan@ninemileride.wokingham.sch.uk::f731367e-01c7-47d4-8d16-5bea344a446a" providerId="AD" clId="Web-{ED9EBA87-F351-8920-46F8-8CDFCDB47248}"/>
    <pc:docChg chg="modSld">
      <pc:chgData name="Miss A Morgan" userId="S::amorgan@ninemileride.wokingham.sch.uk::f731367e-01c7-47d4-8d16-5bea344a446a" providerId="AD" clId="Web-{ED9EBA87-F351-8920-46F8-8CDFCDB47248}" dt="2026-07-01T13:59:23.848" v="43" actId="20577"/>
      <pc:docMkLst>
        <pc:docMk/>
      </pc:docMkLst>
      <pc:sldChg chg="modSp">
        <pc:chgData name="Miss A Morgan" userId="S::amorgan@ninemileride.wokingham.sch.uk::f731367e-01c7-47d4-8d16-5bea344a446a" providerId="AD" clId="Web-{ED9EBA87-F351-8920-46F8-8CDFCDB47248}" dt="2026-07-01T13:59:23.848" v="43" actId="20577"/>
        <pc:sldMkLst>
          <pc:docMk/>
          <pc:sldMk cId="561417383" sldId="1454"/>
        </pc:sldMkLst>
        <pc:spChg chg="mod">
          <ac:chgData name="Miss A Morgan" userId="S::amorgan@ninemileride.wokingham.sch.uk::f731367e-01c7-47d4-8d16-5bea344a446a" providerId="AD" clId="Web-{ED9EBA87-F351-8920-46F8-8CDFCDB47248}" dt="2026-07-01T13:59:17.629" v="34" actId="20577"/>
          <ac:spMkLst>
            <pc:docMk/>
            <pc:sldMk cId="561417383" sldId="1454"/>
            <ac:spMk id="3" creationId="{CFDFF555-79BB-682A-B95E-32E26051F20A}"/>
          </ac:spMkLst>
        </pc:spChg>
        <pc:spChg chg="mod">
          <ac:chgData name="Miss A Morgan" userId="S::amorgan@ninemileride.wokingham.sch.uk::f731367e-01c7-47d4-8d16-5bea344a446a" providerId="AD" clId="Web-{ED9EBA87-F351-8920-46F8-8CDFCDB47248}" dt="2026-07-01T13:59:23.848" v="43" actId="20577"/>
          <ac:spMkLst>
            <pc:docMk/>
            <pc:sldMk cId="561417383" sldId="1454"/>
            <ac:spMk id="4" creationId="{FC14E6D2-EDDF-88FC-1CC6-2FD9BDE28B1A}"/>
          </ac:spMkLst>
        </pc:spChg>
      </pc:sldChg>
    </pc:docChg>
  </pc:docChgLst>
  <pc:docChgLst>
    <pc:chgData name="Mrs H Parker" userId="S::hparker@ninemileride.wokingham.sch.uk::613a78f0-62f0-479f-b9e4-54148f168500" providerId="AD" clId="Web-{B16AAF89-E3C8-1B12-8206-A68B4768824E}"/>
    <pc:docChg chg="delSld modSection">
      <pc:chgData name="Mrs H Parker" userId="S::hparker@ninemileride.wokingham.sch.uk::613a78f0-62f0-479f-b9e4-54148f168500" providerId="AD" clId="Web-{B16AAF89-E3C8-1B12-8206-A68B4768824E}" dt="2026-06-30T10:32:46.333" v="5"/>
      <pc:docMkLst>
        <pc:docMk/>
      </pc:docMkLst>
    </pc:docChg>
  </pc:docChgLst>
  <pc:docChgLst>
    <pc:chgData name="Miss A Morgan" userId="S::amorgan@ninemileride.wokingham.sch.uk::f731367e-01c7-47d4-8d16-5bea344a446a" providerId="AD" clId="Web-{1C331507-8572-4F99-51C1-BAF2E3B3AA2F}"/>
    <pc:docChg chg="modSld">
      <pc:chgData name="Miss A Morgan" userId="S::amorgan@ninemileride.wokingham.sch.uk::f731367e-01c7-47d4-8d16-5bea344a446a" providerId="AD" clId="Web-{1C331507-8572-4F99-51C1-BAF2E3B3AA2F}" dt="2026-07-06T19:20:44.392" v="167" actId="20577"/>
      <pc:docMkLst>
        <pc:docMk/>
      </pc:docMkLst>
      <pc:sldChg chg="modSp">
        <pc:chgData name="Miss A Morgan" userId="S::amorgan@ninemileride.wokingham.sch.uk::f731367e-01c7-47d4-8d16-5bea344a446a" providerId="AD" clId="Web-{1C331507-8572-4F99-51C1-BAF2E3B3AA2F}" dt="2026-07-06T19:20:44.392" v="167" actId="20577"/>
        <pc:sldMkLst>
          <pc:docMk/>
          <pc:sldMk cId="946286845" sldId="1458"/>
        </pc:sldMkLst>
        <pc:graphicFrameChg chg="modGraphic">
          <ac:chgData name="Miss A Morgan" userId="S::amorgan@ninemileride.wokingham.sch.uk::f731367e-01c7-47d4-8d16-5bea344a446a" providerId="AD" clId="Web-{1C331507-8572-4F99-51C1-BAF2E3B3AA2F}" dt="2026-07-06T19:20:44.392" v="167" actId="20577"/>
          <ac:graphicFrameMkLst>
            <pc:docMk/>
            <pc:sldMk cId="946286845" sldId="1458"/>
            <ac:graphicFrameMk id="11" creationId="{274536A5-9468-402B-822E-264DC024C8A6}"/>
          </ac:graphicFrameMkLst>
        </pc:graphicFrameChg>
      </pc:sldChg>
      <pc:sldChg chg="modSp">
        <pc:chgData name="Miss A Morgan" userId="S::amorgan@ninemileride.wokingham.sch.uk::f731367e-01c7-47d4-8d16-5bea344a446a" providerId="AD" clId="Web-{1C331507-8572-4F99-51C1-BAF2E3B3AA2F}" dt="2026-07-06T19:19:43.342" v="163" actId="20577"/>
        <pc:sldMkLst>
          <pc:docMk/>
          <pc:sldMk cId="1661699281" sldId="1459"/>
        </pc:sldMkLst>
        <pc:spChg chg="mod">
          <ac:chgData name="Miss A Morgan" userId="S::amorgan@ninemileride.wokingham.sch.uk::f731367e-01c7-47d4-8d16-5bea344a446a" providerId="AD" clId="Web-{1C331507-8572-4F99-51C1-BAF2E3B3AA2F}" dt="2026-07-06T19:19:43.342" v="163" actId="20577"/>
          <ac:spMkLst>
            <pc:docMk/>
            <pc:sldMk cId="1661699281" sldId="1459"/>
            <ac:spMk id="8" creationId="{379C985E-32B9-4207-86BD-D89CE2ED5C94}"/>
          </ac:spMkLst>
        </pc:spChg>
      </pc:sldChg>
      <pc:sldChg chg="modSp">
        <pc:chgData name="Miss A Morgan" userId="S::amorgan@ninemileride.wokingham.sch.uk::f731367e-01c7-47d4-8d16-5bea344a446a" providerId="AD" clId="Web-{1C331507-8572-4F99-51C1-BAF2E3B3AA2F}" dt="2026-07-06T19:15:40.552" v="84" actId="20577"/>
        <pc:sldMkLst>
          <pc:docMk/>
          <pc:sldMk cId="2002682876" sldId="1460"/>
        </pc:sldMkLst>
        <pc:spChg chg="mod">
          <ac:chgData name="Miss A Morgan" userId="S::amorgan@ninemileride.wokingham.sch.uk::f731367e-01c7-47d4-8d16-5bea344a446a" providerId="AD" clId="Web-{1C331507-8572-4F99-51C1-BAF2E3B3AA2F}" dt="2026-07-06T19:15:40.552" v="84" actId="20577"/>
          <ac:spMkLst>
            <pc:docMk/>
            <pc:sldMk cId="2002682876" sldId="1460"/>
            <ac:spMk id="5" creationId="{D8451222-6F39-4946-B9DB-8658D8EDE0F1}"/>
          </ac:spMkLst>
        </pc:spChg>
      </pc:sldChg>
      <pc:sldChg chg="modSp">
        <pc:chgData name="Miss A Morgan" userId="S::amorgan@ninemileride.wokingham.sch.uk::f731367e-01c7-47d4-8d16-5bea344a446a" providerId="AD" clId="Web-{1C331507-8572-4F99-51C1-BAF2E3B3AA2F}" dt="2026-07-06T19:15:04.566" v="66" actId="20577"/>
        <pc:sldMkLst>
          <pc:docMk/>
          <pc:sldMk cId="2240028132" sldId="1461"/>
        </pc:sldMkLst>
        <pc:spChg chg="mod">
          <ac:chgData name="Miss A Morgan" userId="S::amorgan@ninemileride.wokingham.sch.uk::f731367e-01c7-47d4-8d16-5bea344a446a" providerId="AD" clId="Web-{1C331507-8572-4F99-51C1-BAF2E3B3AA2F}" dt="2026-07-06T19:15:04.566" v="66" actId="20577"/>
          <ac:spMkLst>
            <pc:docMk/>
            <pc:sldMk cId="2240028132" sldId="1461"/>
            <ac:spMk id="12" creationId="{AC4AB14F-3999-4E70-A8BA-C0F1918B470B}"/>
          </ac:spMkLst>
        </pc:spChg>
      </pc:sldChg>
      <pc:sldChg chg="modSp">
        <pc:chgData name="Miss A Morgan" userId="S::amorgan@ninemileride.wokingham.sch.uk::f731367e-01c7-47d4-8d16-5bea344a446a" providerId="AD" clId="Web-{1C331507-8572-4F99-51C1-BAF2E3B3AA2F}" dt="2026-07-06T19:18:26.636" v="141" actId="20577"/>
        <pc:sldMkLst>
          <pc:docMk/>
          <pc:sldMk cId="690578123" sldId="1472"/>
        </pc:sldMkLst>
        <pc:spChg chg="mod">
          <ac:chgData name="Miss A Morgan" userId="S::amorgan@ninemileride.wokingham.sch.uk::f731367e-01c7-47d4-8d16-5bea344a446a" providerId="AD" clId="Web-{1C331507-8572-4F99-51C1-BAF2E3B3AA2F}" dt="2026-07-06T19:18:26.636" v="141" actId="20577"/>
          <ac:spMkLst>
            <pc:docMk/>
            <pc:sldMk cId="690578123" sldId="1472"/>
            <ac:spMk id="12" creationId="{AC4AB14F-3999-4E70-A8BA-C0F1918B470B}"/>
          </ac:spMkLst>
        </pc:spChg>
      </pc:sldChg>
      <pc:sldChg chg="modSp">
        <pc:chgData name="Miss A Morgan" userId="S::amorgan@ninemileride.wokingham.sch.uk::f731367e-01c7-47d4-8d16-5bea344a446a" providerId="AD" clId="Web-{1C331507-8572-4F99-51C1-BAF2E3B3AA2F}" dt="2026-07-06T19:16:41.961" v="106" actId="20577"/>
        <pc:sldMkLst>
          <pc:docMk/>
          <pc:sldMk cId="1207933828" sldId="1475"/>
        </pc:sldMkLst>
        <pc:spChg chg="mod">
          <ac:chgData name="Miss A Morgan" userId="S::amorgan@ninemileride.wokingham.sch.uk::f731367e-01c7-47d4-8d16-5bea344a446a" providerId="AD" clId="Web-{1C331507-8572-4F99-51C1-BAF2E3B3AA2F}" dt="2026-07-06T19:16:41.961" v="106" actId="20577"/>
          <ac:spMkLst>
            <pc:docMk/>
            <pc:sldMk cId="1207933828" sldId="1475"/>
            <ac:spMk id="11" creationId="{3C0AD3C4-7137-45C7-95E3-FBE24C898A2E}"/>
          </ac:spMkLst>
        </pc:spChg>
      </pc:sldChg>
      <pc:sldChg chg="modSp">
        <pc:chgData name="Miss A Morgan" userId="S::amorgan@ninemileride.wokingham.sch.uk::f731367e-01c7-47d4-8d16-5bea344a446a" providerId="AD" clId="Web-{1C331507-8572-4F99-51C1-BAF2E3B3AA2F}" dt="2026-07-06T19:17:42.416" v="118" actId="1076"/>
        <pc:sldMkLst>
          <pc:docMk/>
          <pc:sldMk cId="3365039815" sldId="1476"/>
        </pc:sldMkLst>
        <pc:spChg chg="mod">
          <ac:chgData name="Miss A Morgan" userId="S::amorgan@ninemileride.wokingham.sch.uk::f731367e-01c7-47d4-8d16-5bea344a446a" providerId="AD" clId="Web-{1C331507-8572-4F99-51C1-BAF2E3B3AA2F}" dt="2026-07-06T19:17:23.212" v="116" actId="20577"/>
          <ac:spMkLst>
            <pc:docMk/>
            <pc:sldMk cId="3365039815" sldId="1476"/>
            <ac:spMk id="8" creationId="{379C985E-32B9-4207-86BD-D89CE2ED5C94}"/>
          </ac:spMkLst>
        </pc:spChg>
        <pc:picChg chg="mod">
          <ac:chgData name="Miss A Morgan" userId="S::amorgan@ninemileride.wokingham.sch.uk::f731367e-01c7-47d4-8d16-5bea344a446a" providerId="AD" clId="Web-{1C331507-8572-4F99-51C1-BAF2E3B3AA2F}" dt="2026-07-06T19:17:39.713" v="117" actId="1076"/>
          <ac:picMkLst>
            <pc:docMk/>
            <pc:sldMk cId="3365039815" sldId="1476"/>
            <ac:picMk id="2" creationId="{71DFC725-8727-BA26-92A5-251B526B1A47}"/>
          </ac:picMkLst>
        </pc:picChg>
        <pc:picChg chg="mod">
          <ac:chgData name="Miss A Morgan" userId="S::amorgan@ninemileride.wokingham.sch.uk::f731367e-01c7-47d4-8d16-5bea344a446a" providerId="AD" clId="Web-{1C331507-8572-4F99-51C1-BAF2E3B3AA2F}" dt="2026-07-06T19:17:42.416" v="118" actId="1076"/>
          <ac:picMkLst>
            <pc:docMk/>
            <pc:sldMk cId="3365039815" sldId="1476"/>
            <ac:picMk id="3" creationId="{784BFF94-4B97-5AF2-4790-0438484338F2}"/>
          </ac:picMkLst>
        </pc:picChg>
      </pc:sldChg>
    </pc:docChg>
  </pc:docChgLst>
  <pc:docChgLst>
    <pc:chgData name="Miss A Morgan" userId="S::amorgan@ninemileride.wokingham.sch.uk::f731367e-01c7-47d4-8d16-5bea344a446a" providerId="AD" clId="Web-{FEBEAB6D-53C9-0728-A6C3-B33B0725BC5D}"/>
    <pc:docChg chg="modSld">
      <pc:chgData name="Miss A Morgan" userId="S::amorgan@ninemileride.wokingham.sch.uk::f731367e-01c7-47d4-8d16-5bea344a446a" providerId="AD" clId="Web-{FEBEAB6D-53C9-0728-A6C3-B33B0725BC5D}" dt="2026-07-03T16:10:07.175" v="97" actId="1076"/>
      <pc:docMkLst>
        <pc:docMk/>
      </pc:docMkLst>
      <pc:sldChg chg="delSp modSp">
        <pc:chgData name="Miss A Morgan" userId="S::amorgan@ninemileride.wokingham.sch.uk::f731367e-01c7-47d4-8d16-5bea344a446a" providerId="AD" clId="Web-{FEBEAB6D-53C9-0728-A6C3-B33B0725BC5D}" dt="2026-07-03T16:04:42.856" v="83" actId="1076"/>
        <pc:sldMkLst>
          <pc:docMk/>
          <pc:sldMk cId="1965493909" sldId="1397"/>
        </pc:sldMkLst>
        <pc:spChg chg="mod">
          <ac:chgData name="Miss A Morgan" userId="S::amorgan@ninemileride.wokingham.sch.uk::f731367e-01c7-47d4-8d16-5bea344a446a" providerId="AD" clId="Web-{FEBEAB6D-53C9-0728-A6C3-B33B0725BC5D}" dt="2026-07-03T16:04:42.856" v="83" actId="1076"/>
          <ac:spMkLst>
            <pc:docMk/>
            <pc:sldMk cId="1965493909" sldId="1397"/>
            <ac:spMk id="4" creationId="{0CD646EE-B0D3-9BEA-E502-A3CB385DEED1}"/>
          </ac:spMkLst>
        </pc:spChg>
        <pc:spChg chg="mod">
          <ac:chgData name="Miss A Morgan" userId="S::amorgan@ninemileride.wokingham.sch.uk::f731367e-01c7-47d4-8d16-5bea344a446a" providerId="AD" clId="Web-{FEBEAB6D-53C9-0728-A6C3-B33B0725BC5D}" dt="2026-07-03T16:04:34.121" v="81" actId="20577"/>
          <ac:spMkLst>
            <pc:docMk/>
            <pc:sldMk cId="1965493909" sldId="1397"/>
            <ac:spMk id="8" creationId="{379C985E-32B9-4207-86BD-D89CE2ED5C94}"/>
          </ac:spMkLst>
        </pc:spChg>
      </pc:sldChg>
      <pc:sldChg chg="modSp">
        <pc:chgData name="Miss A Morgan" userId="S::amorgan@ninemileride.wokingham.sch.uk::f731367e-01c7-47d4-8d16-5bea344a446a" providerId="AD" clId="Web-{FEBEAB6D-53C9-0728-A6C3-B33B0725BC5D}" dt="2026-07-03T15:40:53.177" v="11"/>
        <pc:sldMkLst>
          <pc:docMk/>
          <pc:sldMk cId="2659383117" sldId="1457"/>
        </pc:sldMkLst>
        <pc:graphicFrameChg chg="mod modGraphic">
          <ac:chgData name="Miss A Morgan" userId="S::amorgan@ninemileride.wokingham.sch.uk::f731367e-01c7-47d4-8d16-5bea344a446a" providerId="AD" clId="Web-{FEBEAB6D-53C9-0728-A6C3-B33B0725BC5D}" dt="2026-07-03T15:40:53.177" v="11"/>
          <ac:graphicFrameMkLst>
            <pc:docMk/>
            <pc:sldMk cId="2659383117" sldId="1457"/>
            <ac:graphicFrameMk id="3" creationId="{F3B402CA-BD8B-4D5C-A950-13ED12FAEC79}"/>
          </ac:graphicFrameMkLst>
        </pc:graphicFrameChg>
      </pc:sldChg>
      <pc:sldChg chg="modSp">
        <pc:chgData name="Miss A Morgan" userId="S::amorgan@ninemileride.wokingham.sch.uk::f731367e-01c7-47d4-8d16-5bea344a446a" providerId="AD" clId="Web-{FEBEAB6D-53C9-0728-A6C3-B33B0725BC5D}" dt="2026-07-03T15:48:19.271" v="37" actId="20577"/>
        <pc:sldMkLst>
          <pc:docMk/>
          <pc:sldMk cId="2002682876" sldId="1460"/>
        </pc:sldMkLst>
        <pc:spChg chg="mod">
          <ac:chgData name="Miss A Morgan" userId="S::amorgan@ninemileride.wokingham.sch.uk::f731367e-01c7-47d4-8d16-5bea344a446a" providerId="AD" clId="Web-{FEBEAB6D-53C9-0728-A6C3-B33B0725BC5D}" dt="2026-07-03T15:48:19.271" v="37" actId="20577"/>
          <ac:spMkLst>
            <pc:docMk/>
            <pc:sldMk cId="2002682876" sldId="1460"/>
            <ac:spMk id="5" creationId="{D8451222-6F39-4946-B9DB-8658D8EDE0F1}"/>
          </ac:spMkLst>
        </pc:spChg>
      </pc:sldChg>
      <pc:sldChg chg="addSp delSp modSp">
        <pc:chgData name="Miss A Morgan" userId="S::amorgan@ninemileride.wokingham.sch.uk::f731367e-01c7-47d4-8d16-5bea344a446a" providerId="AD" clId="Web-{FEBEAB6D-53C9-0728-A6C3-B33B0725BC5D}" dt="2026-07-03T16:10:07.175" v="97" actId="1076"/>
        <pc:sldMkLst>
          <pc:docMk/>
          <pc:sldMk cId="3365039815" sldId="1476"/>
        </pc:sldMkLst>
        <pc:picChg chg="add mod">
          <ac:chgData name="Miss A Morgan" userId="S::amorgan@ninemileride.wokingham.sch.uk::f731367e-01c7-47d4-8d16-5bea344a446a" providerId="AD" clId="Web-{FEBEAB6D-53C9-0728-A6C3-B33B0725BC5D}" dt="2026-07-03T16:07:32.868" v="87" actId="1076"/>
          <ac:picMkLst>
            <pc:docMk/>
            <pc:sldMk cId="3365039815" sldId="1476"/>
            <ac:picMk id="2" creationId="{71DFC725-8727-BA26-92A5-251B526B1A47}"/>
          </ac:picMkLst>
        </pc:picChg>
        <pc:picChg chg="add mod">
          <ac:chgData name="Miss A Morgan" userId="S::amorgan@ninemileride.wokingham.sch.uk::f731367e-01c7-47d4-8d16-5bea344a446a" providerId="AD" clId="Web-{FEBEAB6D-53C9-0728-A6C3-B33B0725BC5D}" dt="2026-07-03T16:10:07.175" v="97" actId="1076"/>
          <ac:picMkLst>
            <pc:docMk/>
            <pc:sldMk cId="3365039815" sldId="1476"/>
            <ac:picMk id="3" creationId="{784BFF94-4B97-5AF2-4790-0438484338F2}"/>
          </ac:picMkLst>
        </pc:picChg>
        <pc:picChg chg="add mod">
          <ac:chgData name="Miss A Morgan" userId="S::amorgan@ninemileride.wokingham.sch.uk::f731367e-01c7-47d4-8d16-5bea344a446a" providerId="AD" clId="Web-{FEBEAB6D-53C9-0728-A6C3-B33B0725BC5D}" dt="2026-07-03T16:10:05.300" v="96" actId="1076"/>
          <ac:picMkLst>
            <pc:docMk/>
            <pc:sldMk cId="3365039815" sldId="1476"/>
            <ac:picMk id="4" creationId="{2E575106-F050-B7AD-ECDC-1FE66DA6A2B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6463E-E6EA-41B8-9D9B-80660E40A71E}" type="doc">
      <dgm:prSet loTypeId="urn:microsoft.com/office/officeart/2017/3/layout/DropPinTimeline" loCatId="process" qsTypeId="urn:microsoft.com/office/officeart/2005/8/quickstyle/simple2" qsCatId="simple" csTypeId="urn:microsoft.com/office/officeart/2005/8/colors/accent2_2" csCatId="accent2" phldr="1"/>
      <dgm:spPr/>
      <dgm:t>
        <a:bodyPr/>
        <a:lstStyle/>
        <a:p>
          <a:endParaRPr lang="en-US"/>
        </a:p>
      </dgm:t>
    </dgm:pt>
    <dgm:pt modelId="{E49013B5-C317-4721-AB39-0858911B2B61}">
      <dgm:prSet/>
      <dgm:spPr/>
      <dgm:t>
        <a:bodyPr/>
        <a:lstStyle/>
        <a:p>
          <a:pPr>
            <a:defRPr b="1"/>
          </a:pPr>
          <a:r>
            <a:rPr lang="en-US" dirty="0"/>
            <a:t>September</a:t>
          </a:r>
        </a:p>
      </dgm:t>
    </dgm:pt>
    <dgm:pt modelId="{D4CE192A-48D6-434E-A13B-268068751058}" type="parTrans" cxnId="{B6038B0F-E218-4776-8BF3-2B2188FFA06D}">
      <dgm:prSet/>
      <dgm:spPr/>
      <dgm:t>
        <a:bodyPr/>
        <a:lstStyle/>
        <a:p>
          <a:endParaRPr lang="en-US"/>
        </a:p>
      </dgm:t>
    </dgm:pt>
    <dgm:pt modelId="{4A983FAD-53E8-4B30-892F-7F562B2E0C01}" type="sibTrans" cxnId="{B6038B0F-E218-4776-8BF3-2B2188FFA06D}">
      <dgm:prSet/>
      <dgm:spPr/>
      <dgm:t>
        <a:bodyPr/>
        <a:lstStyle/>
        <a:p>
          <a:endParaRPr lang="en-US"/>
        </a:p>
      </dgm:t>
    </dgm:pt>
    <dgm:pt modelId="{2F81A8D2-0A8F-4C49-9EA1-FAD72B87F5D6}">
      <dgm:prSet/>
      <dgm:spPr/>
      <dgm:t>
        <a:bodyPr/>
        <a:lstStyle/>
        <a:p>
          <a:r>
            <a:rPr lang="en-US" dirty="0"/>
            <a:t>Teddys Bear's Picnic </a:t>
          </a:r>
        </a:p>
      </dgm:t>
    </dgm:pt>
    <dgm:pt modelId="{4B30C4EA-B339-43DC-8460-692012C040BF}" type="parTrans" cxnId="{B658439E-9443-40C4-9E40-80A7A7E1CC28}">
      <dgm:prSet/>
      <dgm:spPr/>
      <dgm:t>
        <a:bodyPr/>
        <a:lstStyle/>
        <a:p>
          <a:endParaRPr lang="en-US"/>
        </a:p>
      </dgm:t>
    </dgm:pt>
    <dgm:pt modelId="{F908B36E-9DEA-4951-AD5C-B92E02C34AC6}" type="sibTrans" cxnId="{B658439E-9443-40C4-9E40-80A7A7E1CC28}">
      <dgm:prSet/>
      <dgm:spPr/>
      <dgm:t>
        <a:bodyPr/>
        <a:lstStyle/>
        <a:p>
          <a:endParaRPr lang="en-US"/>
        </a:p>
      </dgm:t>
    </dgm:pt>
    <dgm:pt modelId="{C83AF7AE-913A-4440-8A76-66E7DF98D190}">
      <dgm:prSet/>
      <dgm:spPr/>
      <dgm:t>
        <a:bodyPr/>
        <a:lstStyle/>
        <a:p>
          <a:r>
            <a:rPr lang="en-US" dirty="0"/>
            <a:t>Walk to the FBC linked to Geography local environment</a:t>
          </a:r>
        </a:p>
      </dgm:t>
    </dgm:pt>
    <dgm:pt modelId="{9DC785BA-EDD8-4A1A-A2D6-A746D0D46EC9}" type="parTrans" cxnId="{9359559A-E2FA-4ED0-B306-9BC3F62FB256}">
      <dgm:prSet/>
      <dgm:spPr/>
      <dgm:t>
        <a:bodyPr/>
        <a:lstStyle/>
        <a:p>
          <a:endParaRPr lang="en-US"/>
        </a:p>
      </dgm:t>
    </dgm:pt>
    <dgm:pt modelId="{B159F689-B81D-40CC-B493-1C29EF17C0B3}" type="sibTrans" cxnId="{9359559A-E2FA-4ED0-B306-9BC3F62FB256}">
      <dgm:prSet/>
      <dgm:spPr/>
      <dgm:t>
        <a:bodyPr/>
        <a:lstStyle/>
        <a:p>
          <a:endParaRPr lang="en-US"/>
        </a:p>
      </dgm:t>
    </dgm:pt>
    <dgm:pt modelId="{DC07D89C-97D4-4E0D-B2BD-38B7744B8BA0}">
      <dgm:prSet/>
      <dgm:spPr/>
      <dgm:t>
        <a:bodyPr/>
        <a:lstStyle/>
        <a:p>
          <a:r>
            <a:rPr lang="en-US" dirty="0"/>
            <a:t>Berkshire Reptile Man</a:t>
          </a:r>
          <a:br>
            <a:rPr lang="en-US" dirty="0"/>
          </a:br>
          <a:endParaRPr lang="en-US" dirty="0"/>
        </a:p>
      </dgm:t>
    </dgm:pt>
    <dgm:pt modelId="{42E02597-D17F-44B7-999C-86C62811556C}" type="parTrans" cxnId="{4F763610-2CC0-49C7-8221-A23E0CA32640}">
      <dgm:prSet/>
      <dgm:spPr/>
      <dgm:t>
        <a:bodyPr/>
        <a:lstStyle/>
        <a:p>
          <a:endParaRPr lang="en-US"/>
        </a:p>
      </dgm:t>
    </dgm:pt>
    <dgm:pt modelId="{FF0C147E-6D05-49F8-9F3E-371318202610}" type="sibTrans" cxnId="{4F763610-2CC0-49C7-8221-A23E0CA32640}">
      <dgm:prSet/>
      <dgm:spPr/>
      <dgm:t>
        <a:bodyPr/>
        <a:lstStyle/>
        <a:p>
          <a:endParaRPr lang="en-US"/>
        </a:p>
      </dgm:t>
    </dgm:pt>
    <dgm:pt modelId="{7842E8B0-C638-40C9-830A-B0903EDE15FE}">
      <dgm:prSet/>
      <dgm:spPr/>
      <dgm:t>
        <a:bodyPr/>
        <a:lstStyle/>
        <a:p>
          <a:pPr>
            <a:defRPr b="1"/>
          </a:pPr>
          <a:r>
            <a:rPr lang="en-US" dirty="0"/>
            <a:t>March.</a:t>
          </a:r>
        </a:p>
      </dgm:t>
    </dgm:pt>
    <dgm:pt modelId="{0F7D8730-E379-440B-B148-B0E68B28138A}" type="parTrans" cxnId="{35E097A6-0015-4034-B5B1-E8548C59686C}">
      <dgm:prSet/>
      <dgm:spPr/>
      <dgm:t>
        <a:bodyPr/>
        <a:lstStyle/>
        <a:p>
          <a:endParaRPr lang="en-US"/>
        </a:p>
      </dgm:t>
    </dgm:pt>
    <dgm:pt modelId="{0ED371AD-8C69-49F0-BA88-4A25805EDC15}" type="sibTrans" cxnId="{35E097A6-0015-4034-B5B1-E8548C59686C}">
      <dgm:prSet/>
      <dgm:spPr/>
      <dgm:t>
        <a:bodyPr/>
        <a:lstStyle/>
        <a:p>
          <a:endParaRPr lang="en-US"/>
        </a:p>
      </dgm:t>
    </dgm:pt>
    <dgm:pt modelId="{42B86C81-6150-4A25-976B-9A0F0F9386B4}">
      <dgm:prSet/>
      <dgm:spPr/>
      <dgm:t>
        <a:bodyPr/>
        <a:lstStyle/>
        <a:p>
          <a:r>
            <a:rPr lang="en-US" dirty="0"/>
            <a:t>Showcase of Passports at the Ready to Parents</a:t>
          </a:r>
        </a:p>
      </dgm:t>
    </dgm:pt>
    <dgm:pt modelId="{4B89570A-882A-43ED-A12A-A0E7CF942343}" type="parTrans" cxnId="{298CAC61-D44A-4111-998F-412D4988EAE6}">
      <dgm:prSet/>
      <dgm:spPr/>
      <dgm:t>
        <a:bodyPr/>
        <a:lstStyle/>
        <a:p>
          <a:endParaRPr lang="en-US"/>
        </a:p>
      </dgm:t>
    </dgm:pt>
    <dgm:pt modelId="{7BC46498-02F9-4626-B0BF-E10BC762A29E}" type="sibTrans" cxnId="{298CAC61-D44A-4111-998F-412D4988EAE6}">
      <dgm:prSet/>
      <dgm:spPr/>
      <dgm:t>
        <a:bodyPr/>
        <a:lstStyle/>
        <a:p>
          <a:endParaRPr lang="en-US"/>
        </a:p>
      </dgm:t>
    </dgm:pt>
    <dgm:pt modelId="{7A138AFE-30A8-4DD6-B889-C4618994D04A}">
      <dgm:prSet/>
      <dgm:spPr/>
      <dgm:t>
        <a:bodyPr/>
        <a:lstStyle/>
        <a:p>
          <a:pPr>
            <a:defRPr b="1"/>
          </a:pPr>
          <a:r>
            <a:rPr lang="en-US" dirty="0"/>
            <a:t>April.</a:t>
          </a:r>
        </a:p>
      </dgm:t>
    </dgm:pt>
    <dgm:pt modelId="{9C34457C-DB89-4D91-A561-2BEF1DD7C28B}" type="parTrans" cxnId="{82D3E25E-8AA4-4486-BCBA-C6CD8A89732E}">
      <dgm:prSet/>
      <dgm:spPr/>
      <dgm:t>
        <a:bodyPr/>
        <a:lstStyle/>
        <a:p>
          <a:endParaRPr lang="en-US"/>
        </a:p>
      </dgm:t>
    </dgm:pt>
    <dgm:pt modelId="{5F8396C6-81F9-40C7-8E61-A653B59C9615}" type="sibTrans" cxnId="{82D3E25E-8AA4-4486-BCBA-C6CD8A89732E}">
      <dgm:prSet/>
      <dgm:spPr/>
      <dgm:t>
        <a:bodyPr/>
        <a:lstStyle/>
        <a:p>
          <a:endParaRPr lang="en-US"/>
        </a:p>
      </dgm:t>
    </dgm:pt>
    <dgm:pt modelId="{A0C994AB-6480-4D94-9C09-BAE88A29EFA9}">
      <dgm:prSet/>
      <dgm:spPr/>
      <dgm:t>
        <a:bodyPr/>
        <a:lstStyle/>
        <a:p>
          <a:r>
            <a:rPr lang="en-US" dirty="0"/>
            <a:t>Legoland Trip linked to Castles and Dragons</a:t>
          </a:r>
        </a:p>
      </dgm:t>
    </dgm:pt>
    <dgm:pt modelId="{37A84642-82F3-405F-B835-65340F900596}" type="parTrans" cxnId="{E7C96ADF-B9E0-4D1D-8FAD-C4F94DE41FDA}">
      <dgm:prSet/>
      <dgm:spPr/>
      <dgm:t>
        <a:bodyPr/>
        <a:lstStyle/>
        <a:p>
          <a:endParaRPr lang="en-US"/>
        </a:p>
      </dgm:t>
    </dgm:pt>
    <dgm:pt modelId="{FAC0B79B-1E33-4879-A9A6-5DCDF7DAE44E}" type="sibTrans" cxnId="{E7C96ADF-B9E0-4D1D-8FAD-C4F94DE41FDA}">
      <dgm:prSet/>
      <dgm:spPr/>
      <dgm:t>
        <a:bodyPr/>
        <a:lstStyle/>
        <a:p>
          <a:endParaRPr lang="en-US"/>
        </a:p>
      </dgm:t>
    </dgm:pt>
    <dgm:pt modelId="{844F65B3-24F9-4027-94DE-0FC56EAF682E}">
      <dgm:prSet/>
      <dgm:spPr/>
      <dgm:t>
        <a:bodyPr/>
        <a:lstStyle/>
        <a:p>
          <a:pPr>
            <a:defRPr b="1"/>
          </a:pPr>
          <a:r>
            <a:rPr lang="en-US" dirty="0"/>
            <a:t>January.</a:t>
          </a:r>
        </a:p>
      </dgm:t>
    </dgm:pt>
    <dgm:pt modelId="{DF1AD87B-F0D4-4ED8-9E5E-3C19370D0E76}" type="parTrans" cxnId="{AE2327EE-A7EB-4996-BEC3-885194293187}">
      <dgm:prSet/>
      <dgm:spPr/>
      <dgm:t>
        <a:bodyPr/>
        <a:lstStyle/>
        <a:p>
          <a:endParaRPr lang="en-GB"/>
        </a:p>
      </dgm:t>
    </dgm:pt>
    <dgm:pt modelId="{C4ECCBB4-1D75-4995-9F0E-E4907E3BC2B9}" type="sibTrans" cxnId="{AE2327EE-A7EB-4996-BEC3-885194293187}">
      <dgm:prSet/>
      <dgm:spPr/>
      <dgm:t>
        <a:bodyPr/>
        <a:lstStyle/>
        <a:p>
          <a:endParaRPr lang="en-GB"/>
        </a:p>
      </dgm:t>
    </dgm:pt>
    <dgm:pt modelId="{B51E6D86-7001-4D5F-B306-F44E8E50F764}">
      <dgm:prSet/>
      <dgm:spPr/>
      <dgm:t>
        <a:bodyPr/>
        <a:lstStyle/>
        <a:p>
          <a:r>
            <a:rPr lang="en-US" dirty="0"/>
            <a:t>Christmas Performance</a:t>
          </a:r>
        </a:p>
      </dgm:t>
    </dgm:pt>
    <dgm:pt modelId="{56BAD127-AD5E-4258-9E67-2ADAEC487C45}" type="parTrans" cxnId="{E050DD01-5CF5-4B0F-BFD2-A4B9073D0BE9}">
      <dgm:prSet/>
      <dgm:spPr/>
      <dgm:t>
        <a:bodyPr/>
        <a:lstStyle/>
        <a:p>
          <a:endParaRPr lang="en-GB"/>
        </a:p>
      </dgm:t>
    </dgm:pt>
    <dgm:pt modelId="{9AA210B9-0ED1-4484-A429-1F5507CA923D}" type="sibTrans" cxnId="{E050DD01-5CF5-4B0F-BFD2-A4B9073D0BE9}">
      <dgm:prSet/>
      <dgm:spPr/>
      <dgm:t>
        <a:bodyPr/>
        <a:lstStyle/>
        <a:p>
          <a:endParaRPr lang="en-GB"/>
        </a:p>
      </dgm:t>
    </dgm:pt>
    <dgm:pt modelId="{146A5559-1D74-41A7-B250-D258F1495E88}">
      <dgm:prSet/>
      <dgm:spPr/>
      <dgm:t>
        <a:bodyPr/>
        <a:lstStyle/>
        <a:p>
          <a:pPr>
            <a:defRPr b="1"/>
          </a:pPr>
          <a:r>
            <a:rPr lang="en-US" dirty="0">
              <a:latin typeface="Roboto"/>
            </a:rPr>
            <a:t>November</a:t>
          </a:r>
          <a:endParaRPr lang="en-US" dirty="0"/>
        </a:p>
      </dgm:t>
    </dgm:pt>
    <dgm:pt modelId="{E28D9DF8-9311-4CA6-B1CB-223F5B823AF7}" type="sibTrans" cxnId="{3CE3BB1E-793D-4E7A-BD4B-260F5E7EC934}">
      <dgm:prSet/>
      <dgm:spPr/>
      <dgm:t>
        <a:bodyPr/>
        <a:lstStyle/>
        <a:p>
          <a:endParaRPr lang="en-US"/>
        </a:p>
      </dgm:t>
    </dgm:pt>
    <dgm:pt modelId="{D41A29E6-0084-45ED-B28E-2839EECD9B47}" type="parTrans" cxnId="{3CE3BB1E-793D-4E7A-BD4B-260F5E7EC934}">
      <dgm:prSet/>
      <dgm:spPr/>
      <dgm:t>
        <a:bodyPr/>
        <a:lstStyle/>
        <a:p>
          <a:endParaRPr lang="en-US"/>
        </a:p>
      </dgm:t>
    </dgm:pt>
    <dgm:pt modelId="{0B6DAF1B-DEDA-4331-AE93-93161CE64D99}">
      <dgm:prSet/>
      <dgm:spPr/>
      <dgm:t>
        <a:bodyPr/>
        <a:lstStyle/>
        <a:p>
          <a:pPr>
            <a:defRPr b="1"/>
          </a:pPr>
          <a:r>
            <a:rPr lang="en-US" dirty="0"/>
            <a:t>December</a:t>
          </a:r>
        </a:p>
      </dgm:t>
    </dgm:pt>
    <dgm:pt modelId="{4FC79AF7-2E69-4ACA-822E-D6BA5BBEC8E2}" type="sibTrans" cxnId="{97A4E03D-074D-4C0D-AEA9-234EC9B66ED9}">
      <dgm:prSet/>
      <dgm:spPr/>
      <dgm:t>
        <a:bodyPr/>
        <a:lstStyle/>
        <a:p>
          <a:endParaRPr lang="en-GB"/>
        </a:p>
      </dgm:t>
    </dgm:pt>
    <dgm:pt modelId="{7A1F31E0-C719-4863-8F62-92D843188C5F}" type="parTrans" cxnId="{97A4E03D-074D-4C0D-AEA9-234EC9B66ED9}">
      <dgm:prSet/>
      <dgm:spPr/>
      <dgm:t>
        <a:bodyPr/>
        <a:lstStyle/>
        <a:p>
          <a:endParaRPr lang="en-GB"/>
        </a:p>
      </dgm:t>
    </dgm:pt>
    <dgm:pt modelId="{BF93F044-55DC-4EFC-AFD6-6FED1DCB4DB6}">
      <dgm:prSet phldr="0"/>
      <dgm:spPr/>
      <dgm:t>
        <a:bodyPr/>
        <a:lstStyle/>
        <a:p>
          <a:pPr>
            <a:defRPr b="1"/>
          </a:pPr>
          <a:endParaRPr lang="en-US" b="0" dirty="0">
            <a:latin typeface="Roboto"/>
          </a:endParaRPr>
        </a:p>
      </dgm:t>
    </dgm:pt>
    <dgm:pt modelId="{F4348562-FD4C-4A9A-8E3A-6A9CB69D633C}" type="parTrans" cxnId="{DF77B331-1619-4078-BC44-C315B558107B}">
      <dgm:prSet/>
      <dgm:spPr/>
    </dgm:pt>
    <dgm:pt modelId="{00ABDDA8-2D9B-4376-978C-0CE36D155E97}" type="sibTrans" cxnId="{DF77B331-1619-4078-BC44-C315B558107B}">
      <dgm:prSet/>
      <dgm:spPr/>
    </dgm:pt>
    <dgm:pt modelId="{18BA9F8C-9A33-43F1-879A-F46548E80CD0}" type="pres">
      <dgm:prSet presAssocID="{3526463E-E6EA-41B8-9D9B-80660E40A71E}" presName="root" presStyleCnt="0">
        <dgm:presLayoutVars>
          <dgm:chMax/>
          <dgm:chPref/>
          <dgm:animLvl val="lvl"/>
        </dgm:presLayoutVars>
      </dgm:prSet>
      <dgm:spPr/>
    </dgm:pt>
    <dgm:pt modelId="{2CCBE688-ABE5-492D-A96C-5BE259739C7A}" type="pres">
      <dgm:prSet presAssocID="{3526463E-E6EA-41B8-9D9B-80660E40A71E}" presName="divider" presStyleLbl="fgAcc1" presStyleIdx="0" presStyleCnt="8"/>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06D8BDEB-BC5A-4D88-B254-546CB5F8560A}" type="pres">
      <dgm:prSet presAssocID="{3526463E-E6EA-41B8-9D9B-80660E40A71E}" presName="nodes" presStyleCnt="0">
        <dgm:presLayoutVars>
          <dgm:chMax/>
          <dgm:chPref/>
          <dgm:animLvl val="lvl"/>
        </dgm:presLayoutVars>
      </dgm:prSet>
      <dgm:spPr/>
    </dgm:pt>
    <dgm:pt modelId="{31829284-9CE6-4EE5-AA65-C199B2181E1B}" type="pres">
      <dgm:prSet presAssocID="{E49013B5-C317-4721-AB39-0858911B2B61}" presName="composite" presStyleCnt="0"/>
      <dgm:spPr/>
    </dgm:pt>
    <dgm:pt modelId="{0B20C4F8-568C-4A6B-B4EE-C2FA6B9FE72B}" type="pres">
      <dgm:prSet presAssocID="{E49013B5-C317-4721-AB39-0858911B2B61}" presName="ConnectorPoint" presStyleLbl="lnNode1" presStyleIdx="0"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F3888684-7495-46E0-B99C-ECAED129D505}" type="pres">
      <dgm:prSet presAssocID="{E49013B5-C317-4721-AB39-0858911B2B61}" presName="DropPinPlaceHolder" presStyleCnt="0"/>
      <dgm:spPr/>
    </dgm:pt>
    <dgm:pt modelId="{D6E4648A-6ADD-4109-A7CB-3FA65B5425B7}" type="pres">
      <dgm:prSet presAssocID="{E49013B5-C317-4721-AB39-0858911B2B61}" presName="DropPin" presStyleLbl="alignNode1" presStyleIdx="0" presStyleCnt="7"/>
      <dgm:spPr/>
    </dgm:pt>
    <dgm:pt modelId="{829848D3-45B8-41C0-AE89-56CA57681B84}" type="pres">
      <dgm:prSet presAssocID="{E49013B5-C317-4721-AB39-0858911B2B61}" presName="Ellipse" presStyleLbl="fgAcc1" presStyleIdx="1" presStyleCnt="8"/>
      <dgm:spPr>
        <a:solidFill>
          <a:schemeClr val="lt1">
            <a:alpha val="90000"/>
            <a:hueOff val="0"/>
            <a:satOff val="0"/>
            <a:lumOff val="0"/>
            <a:alphaOff val="0"/>
          </a:schemeClr>
        </a:solidFill>
        <a:ln w="15875" cap="flat" cmpd="sng" algn="ctr">
          <a:noFill/>
          <a:prstDash val="solid"/>
        </a:ln>
        <a:effectLst/>
      </dgm:spPr>
    </dgm:pt>
    <dgm:pt modelId="{DA1233AE-B29C-429F-BF70-3FD34D39A752}" type="pres">
      <dgm:prSet presAssocID="{E49013B5-C317-4721-AB39-0858911B2B61}" presName="L2TextContainer" presStyleLbl="revTx" presStyleIdx="0" presStyleCnt="14">
        <dgm:presLayoutVars>
          <dgm:bulletEnabled val="1"/>
        </dgm:presLayoutVars>
      </dgm:prSet>
      <dgm:spPr/>
    </dgm:pt>
    <dgm:pt modelId="{DA39CD62-095F-4353-86C5-946A5FAF410C}" type="pres">
      <dgm:prSet presAssocID="{E49013B5-C317-4721-AB39-0858911B2B61}" presName="L1TextContainer" presStyleLbl="revTx" presStyleIdx="1" presStyleCnt="14">
        <dgm:presLayoutVars>
          <dgm:chMax val="1"/>
          <dgm:chPref val="1"/>
          <dgm:bulletEnabled val="1"/>
        </dgm:presLayoutVars>
      </dgm:prSet>
      <dgm:spPr/>
    </dgm:pt>
    <dgm:pt modelId="{80698EBF-D008-4554-B2DE-3308F47C01F5}" type="pres">
      <dgm:prSet presAssocID="{E49013B5-C317-4721-AB39-0858911B2B61}" presName="ConnectLine" presStyleLbl="sibTrans1D1" presStyleIdx="0" presStyleCnt="7"/>
      <dgm:spPr>
        <a:noFill/>
        <a:ln w="12700" cap="flat" cmpd="sng" algn="ctr">
          <a:solidFill>
            <a:schemeClr val="accent2">
              <a:hueOff val="0"/>
              <a:satOff val="0"/>
              <a:lumOff val="0"/>
              <a:alphaOff val="0"/>
            </a:schemeClr>
          </a:solidFill>
          <a:prstDash val="dash"/>
        </a:ln>
        <a:effectLst/>
      </dgm:spPr>
    </dgm:pt>
    <dgm:pt modelId="{ECAC70F3-6CBD-4B87-9AC2-C2B0A7F0D249}" type="pres">
      <dgm:prSet presAssocID="{E49013B5-C317-4721-AB39-0858911B2B61}" presName="EmptyPlaceHolder" presStyleCnt="0"/>
      <dgm:spPr/>
    </dgm:pt>
    <dgm:pt modelId="{08E80A4D-90B8-4995-B2CF-05BFFD4A1972}" type="pres">
      <dgm:prSet presAssocID="{4A983FAD-53E8-4B30-892F-7F562B2E0C01}" presName="spaceBetweenRectangles" presStyleCnt="0"/>
      <dgm:spPr/>
    </dgm:pt>
    <dgm:pt modelId="{882CDA86-0C54-47E6-A138-D2861CECD634}" type="pres">
      <dgm:prSet presAssocID="{146A5559-1D74-41A7-B250-D258F1495E88}" presName="composite" presStyleCnt="0"/>
      <dgm:spPr/>
    </dgm:pt>
    <dgm:pt modelId="{66BC0A5D-D993-4633-874B-3714299245EC}" type="pres">
      <dgm:prSet presAssocID="{146A5559-1D74-41A7-B250-D258F1495E88}" presName="ConnectorPoint" presStyleLbl="lnNode1" presStyleIdx="1"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24BCE9FF-06ED-4561-BE83-5ECDE532E6EB}" type="pres">
      <dgm:prSet presAssocID="{146A5559-1D74-41A7-B250-D258F1495E88}" presName="DropPinPlaceHolder" presStyleCnt="0"/>
      <dgm:spPr/>
    </dgm:pt>
    <dgm:pt modelId="{43FDFDF1-FC2F-45E8-99DE-BC03A256A905}" type="pres">
      <dgm:prSet presAssocID="{146A5559-1D74-41A7-B250-D258F1495E88}" presName="DropPin" presStyleLbl="alignNode1" presStyleIdx="1" presStyleCnt="7"/>
      <dgm:spPr/>
    </dgm:pt>
    <dgm:pt modelId="{1D2786BB-ACDC-47C5-B547-7DE5E660F9BE}" type="pres">
      <dgm:prSet presAssocID="{146A5559-1D74-41A7-B250-D258F1495E88}" presName="Ellipse" presStyleLbl="fgAcc1" presStyleIdx="2" presStyleCnt="8"/>
      <dgm:spPr>
        <a:solidFill>
          <a:schemeClr val="lt1">
            <a:alpha val="90000"/>
            <a:hueOff val="0"/>
            <a:satOff val="0"/>
            <a:lumOff val="0"/>
            <a:alphaOff val="0"/>
          </a:schemeClr>
        </a:solidFill>
        <a:ln w="15875" cap="flat" cmpd="sng" algn="ctr">
          <a:noFill/>
          <a:prstDash val="solid"/>
        </a:ln>
        <a:effectLst/>
      </dgm:spPr>
    </dgm:pt>
    <dgm:pt modelId="{D0E3D673-2778-4713-B441-0FD564AD4AF6}" type="pres">
      <dgm:prSet presAssocID="{146A5559-1D74-41A7-B250-D258F1495E88}" presName="L2TextContainer" presStyleLbl="revTx" presStyleIdx="2" presStyleCnt="14">
        <dgm:presLayoutVars>
          <dgm:bulletEnabled val="1"/>
        </dgm:presLayoutVars>
      </dgm:prSet>
      <dgm:spPr/>
    </dgm:pt>
    <dgm:pt modelId="{6524F6AF-0728-48FF-845F-B45716DA2193}" type="pres">
      <dgm:prSet presAssocID="{146A5559-1D74-41A7-B250-D258F1495E88}" presName="L1TextContainer" presStyleLbl="revTx" presStyleIdx="3" presStyleCnt="14">
        <dgm:presLayoutVars>
          <dgm:chMax val="1"/>
          <dgm:chPref val="1"/>
          <dgm:bulletEnabled val="1"/>
        </dgm:presLayoutVars>
      </dgm:prSet>
      <dgm:spPr/>
    </dgm:pt>
    <dgm:pt modelId="{27F2169E-09BE-48D6-8EF1-F9515E9CFDAE}" type="pres">
      <dgm:prSet presAssocID="{146A5559-1D74-41A7-B250-D258F1495E88}" presName="ConnectLine" presStyleLbl="sibTrans1D1" presStyleIdx="1" presStyleCnt="7"/>
      <dgm:spPr>
        <a:noFill/>
        <a:ln w="12700" cap="flat" cmpd="sng" algn="ctr">
          <a:solidFill>
            <a:schemeClr val="accent2">
              <a:hueOff val="0"/>
              <a:satOff val="0"/>
              <a:lumOff val="0"/>
              <a:alphaOff val="0"/>
            </a:schemeClr>
          </a:solidFill>
          <a:prstDash val="dash"/>
        </a:ln>
        <a:effectLst/>
      </dgm:spPr>
    </dgm:pt>
    <dgm:pt modelId="{2A97D037-18D4-4724-A797-770A5DCF881C}" type="pres">
      <dgm:prSet presAssocID="{146A5559-1D74-41A7-B250-D258F1495E88}" presName="EmptyPlaceHolder" presStyleCnt="0"/>
      <dgm:spPr/>
    </dgm:pt>
    <dgm:pt modelId="{3EEFF45E-0370-4223-B60F-27C303E0959C}" type="pres">
      <dgm:prSet presAssocID="{E28D9DF8-9311-4CA6-B1CB-223F5B823AF7}" presName="spaceBetweenRectangles" presStyleCnt="0"/>
      <dgm:spPr/>
    </dgm:pt>
    <dgm:pt modelId="{80277A39-4F5F-43A1-BFFD-530E462E4C9C}" type="pres">
      <dgm:prSet presAssocID="{0B6DAF1B-DEDA-4331-AE93-93161CE64D99}" presName="composite" presStyleCnt="0"/>
      <dgm:spPr/>
    </dgm:pt>
    <dgm:pt modelId="{987F7B12-58CE-42A2-9738-279BA0C40CE1}" type="pres">
      <dgm:prSet presAssocID="{0B6DAF1B-DEDA-4331-AE93-93161CE64D99}" presName="ConnectorPoint" presStyleLbl="lnNode1" presStyleIdx="2"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9448D7AE-3867-4401-A742-31CB2783213A}" type="pres">
      <dgm:prSet presAssocID="{0B6DAF1B-DEDA-4331-AE93-93161CE64D99}" presName="DropPinPlaceHolder" presStyleCnt="0"/>
      <dgm:spPr/>
    </dgm:pt>
    <dgm:pt modelId="{5ED574FF-AAA0-4FD5-AA19-2C2297E1EF4A}" type="pres">
      <dgm:prSet presAssocID="{0B6DAF1B-DEDA-4331-AE93-93161CE64D99}" presName="DropPin" presStyleLbl="alignNode1" presStyleIdx="2" presStyleCnt="7"/>
      <dgm:spPr/>
    </dgm:pt>
    <dgm:pt modelId="{55D9B013-8963-4CF6-AC1B-E3F0797FB8E1}" type="pres">
      <dgm:prSet presAssocID="{0B6DAF1B-DEDA-4331-AE93-93161CE64D99}" presName="Ellipse" presStyleLbl="fgAcc1" presStyleIdx="3" presStyleCnt="8"/>
      <dgm:spPr>
        <a:solidFill>
          <a:schemeClr val="lt1">
            <a:alpha val="90000"/>
            <a:hueOff val="0"/>
            <a:satOff val="0"/>
            <a:lumOff val="0"/>
            <a:alphaOff val="0"/>
          </a:schemeClr>
        </a:solidFill>
        <a:ln w="15875" cap="flat" cmpd="sng" algn="ctr">
          <a:noFill/>
          <a:prstDash val="solid"/>
        </a:ln>
        <a:effectLst/>
      </dgm:spPr>
    </dgm:pt>
    <dgm:pt modelId="{F30784DA-17B1-428D-A93C-0054DF754CB3}" type="pres">
      <dgm:prSet presAssocID="{0B6DAF1B-DEDA-4331-AE93-93161CE64D99}" presName="L2TextContainer" presStyleLbl="revTx" presStyleIdx="4" presStyleCnt="14">
        <dgm:presLayoutVars>
          <dgm:bulletEnabled val="1"/>
        </dgm:presLayoutVars>
      </dgm:prSet>
      <dgm:spPr/>
    </dgm:pt>
    <dgm:pt modelId="{DE675CF0-48B7-4DBB-92E3-ACFCF78E49BC}" type="pres">
      <dgm:prSet presAssocID="{0B6DAF1B-DEDA-4331-AE93-93161CE64D99}" presName="L1TextContainer" presStyleLbl="revTx" presStyleIdx="5" presStyleCnt="14">
        <dgm:presLayoutVars>
          <dgm:chMax val="1"/>
          <dgm:chPref val="1"/>
          <dgm:bulletEnabled val="1"/>
        </dgm:presLayoutVars>
      </dgm:prSet>
      <dgm:spPr/>
    </dgm:pt>
    <dgm:pt modelId="{E89ED454-AD55-4DA3-B2D1-6734F52E8488}" type="pres">
      <dgm:prSet presAssocID="{0B6DAF1B-DEDA-4331-AE93-93161CE64D99}" presName="ConnectLine" presStyleLbl="sibTrans1D1" presStyleIdx="2" presStyleCnt="7"/>
      <dgm:spPr>
        <a:noFill/>
        <a:ln w="12700" cap="flat" cmpd="sng" algn="ctr">
          <a:solidFill>
            <a:schemeClr val="accent2">
              <a:hueOff val="0"/>
              <a:satOff val="0"/>
              <a:lumOff val="0"/>
              <a:alphaOff val="0"/>
            </a:schemeClr>
          </a:solidFill>
          <a:prstDash val="dash"/>
        </a:ln>
        <a:effectLst/>
      </dgm:spPr>
    </dgm:pt>
    <dgm:pt modelId="{B5C884DC-71B4-47CF-9C28-7C2442A2C376}" type="pres">
      <dgm:prSet presAssocID="{0B6DAF1B-DEDA-4331-AE93-93161CE64D99}" presName="EmptyPlaceHolder" presStyleCnt="0"/>
      <dgm:spPr/>
    </dgm:pt>
    <dgm:pt modelId="{16FFB97B-67FE-4996-AA2C-2D2C3C4FB431}" type="pres">
      <dgm:prSet presAssocID="{4FC79AF7-2E69-4ACA-822E-D6BA5BBEC8E2}" presName="spaceBetweenRectangles" presStyleCnt="0"/>
      <dgm:spPr/>
    </dgm:pt>
    <dgm:pt modelId="{45ED9A85-0A86-4A2D-BF1E-8687CB7C43F2}" type="pres">
      <dgm:prSet presAssocID="{844F65B3-24F9-4027-94DE-0FC56EAF682E}" presName="composite" presStyleCnt="0"/>
      <dgm:spPr/>
    </dgm:pt>
    <dgm:pt modelId="{68BC4CC0-ACF4-456F-801D-8395F69D41AA}" type="pres">
      <dgm:prSet presAssocID="{844F65B3-24F9-4027-94DE-0FC56EAF682E}" presName="ConnectorPoint" presStyleLbl="lnNode1" presStyleIdx="3"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9F7A6C4B-AE5A-41AD-9025-604DAED3DF48}" type="pres">
      <dgm:prSet presAssocID="{844F65B3-24F9-4027-94DE-0FC56EAF682E}" presName="DropPinPlaceHolder" presStyleCnt="0"/>
      <dgm:spPr/>
    </dgm:pt>
    <dgm:pt modelId="{9104E73D-6661-45B1-A404-A73521DF6368}" type="pres">
      <dgm:prSet presAssocID="{844F65B3-24F9-4027-94DE-0FC56EAF682E}" presName="DropPin" presStyleLbl="alignNode1" presStyleIdx="3" presStyleCnt="7"/>
      <dgm:spPr/>
    </dgm:pt>
    <dgm:pt modelId="{C42AB552-65E3-413A-89AE-4D11331F3C97}" type="pres">
      <dgm:prSet presAssocID="{844F65B3-24F9-4027-94DE-0FC56EAF682E}" presName="Ellipse" presStyleLbl="fgAcc1" presStyleIdx="4" presStyleCnt="8"/>
      <dgm:spPr>
        <a:solidFill>
          <a:schemeClr val="lt1">
            <a:alpha val="90000"/>
            <a:hueOff val="0"/>
            <a:satOff val="0"/>
            <a:lumOff val="0"/>
            <a:alphaOff val="0"/>
          </a:schemeClr>
        </a:solidFill>
        <a:ln w="15875" cap="flat" cmpd="sng" algn="ctr">
          <a:noFill/>
          <a:prstDash val="solid"/>
        </a:ln>
        <a:effectLst/>
      </dgm:spPr>
    </dgm:pt>
    <dgm:pt modelId="{06757C8B-157F-4C2D-B0F7-106FE5DC13B6}" type="pres">
      <dgm:prSet presAssocID="{844F65B3-24F9-4027-94DE-0FC56EAF682E}" presName="L2TextContainer" presStyleLbl="revTx" presStyleIdx="6" presStyleCnt="14">
        <dgm:presLayoutVars>
          <dgm:bulletEnabled val="1"/>
        </dgm:presLayoutVars>
      </dgm:prSet>
      <dgm:spPr/>
    </dgm:pt>
    <dgm:pt modelId="{6EA919C6-7254-4F1A-B9B1-5882D21FE337}" type="pres">
      <dgm:prSet presAssocID="{844F65B3-24F9-4027-94DE-0FC56EAF682E}" presName="L1TextContainer" presStyleLbl="revTx" presStyleIdx="7" presStyleCnt="14">
        <dgm:presLayoutVars>
          <dgm:chMax val="1"/>
          <dgm:chPref val="1"/>
          <dgm:bulletEnabled val="1"/>
        </dgm:presLayoutVars>
      </dgm:prSet>
      <dgm:spPr/>
    </dgm:pt>
    <dgm:pt modelId="{64E7F265-0DD8-4941-A962-8E2C687BBE4B}" type="pres">
      <dgm:prSet presAssocID="{844F65B3-24F9-4027-94DE-0FC56EAF682E}" presName="ConnectLine" presStyleLbl="sibTrans1D1" presStyleIdx="3" presStyleCnt="7"/>
      <dgm:spPr>
        <a:noFill/>
        <a:ln w="12700" cap="flat" cmpd="sng" algn="ctr">
          <a:solidFill>
            <a:schemeClr val="accent2">
              <a:hueOff val="0"/>
              <a:satOff val="0"/>
              <a:lumOff val="0"/>
              <a:alphaOff val="0"/>
            </a:schemeClr>
          </a:solidFill>
          <a:prstDash val="dash"/>
        </a:ln>
        <a:effectLst/>
      </dgm:spPr>
    </dgm:pt>
    <dgm:pt modelId="{9C8FC71A-302B-4761-967C-658AE3176F81}" type="pres">
      <dgm:prSet presAssocID="{844F65B3-24F9-4027-94DE-0FC56EAF682E}" presName="EmptyPlaceHolder" presStyleCnt="0"/>
      <dgm:spPr/>
    </dgm:pt>
    <dgm:pt modelId="{AE97FFE9-A91A-4509-AF98-5A29B5C6C9BE}" type="pres">
      <dgm:prSet presAssocID="{C4ECCBB4-1D75-4995-9F0E-E4907E3BC2B9}" presName="spaceBetweenRectangles" presStyleCnt="0"/>
      <dgm:spPr/>
    </dgm:pt>
    <dgm:pt modelId="{8564A333-FA4F-4207-9C29-3AE0DC86A9A4}" type="pres">
      <dgm:prSet presAssocID="{7842E8B0-C638-40C9-830A-B0903EDE15FE}" presName="composite" presStyleCnt="0"/>
      <dgm:spPr/>
    </dgm:pt>
    <dgm:pt modelId="{C2780C72-948F-42A4-87A5-1C4751A4699F}" type="pres">
      <dgm:prSet presAssocID="{7842E8B0-C638-40C9-830A-B0903EDE15FE}" presName="ConnectorPoint" presStyleLbl="lnNode1" presStyleIdx="4"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D1F23F49-171C-49CC-8DCE-5F9AE1A185EA}" type="pres">
      <dgm:prSet presAssocID="{7842E8B0-C638-40C9-830A-B0903EDE15FE}" presName="DropPinPlaceHolder" presStyleCnt="0"/>
      <dgm:spPr/>
    </dgm:pt>
    <dgm:pt modelId="{36E7896A-0BB4-48F0-BA2D-279A5665AF9C}" type="pres">
      <dgm:prSet presAssocID="{7842E8B0-C638-40C9-830A-B0903EDE15FE}" presName="DropPin" presStyleLbl="alignNode1" presStyleIdx="4" presStyleCnt="7"/>
      <dgm:spPr/>
    </dgm:pt>
    <dgm:pt modelId="{859D250D-6233-44E5-A37A-E1AE1C63C8CA}" type="pres">
      <dgm:prSet presAssocID="{7842E8B0-C638-40C9-830A-B0903EDE15FE}" presName="Ellipse" presStyleLbl="fgAcc1" presStyleIdx="5" presStyleCnt="8"/>
      <dgm:spPr>
        <a:solidFill>
          <a:schemeClr val="lt1">
            <a:alpha val="90000"/>
            <a:hueOff val="0"/>
            <a:satOff val="0"/>
            <a:lumOff val="0"/>
            <a:alphaOff val="0"/>
          </a:schemeClr>
        </a:solidFill>
        <a:ln w="15875" cap="flat" cmpd="sng" algn="ctr">
          <a:noFill/>
          <a:prstDash val="solid"/>
        </a:ln>
        <a:effectLst/>
      </dgm:spPr>
    </dgm:pt>
    <dgm:pt modelId="{D2D0F47F-6047-444C-B6E6-409107899670}" type="pres">
      <dgm:prSet presAssocID="{7842E8B0-C638-40C9-830A-B0903EDE15FE}" presName="L2TextContainer" presStyleLbl="revTx" presStyleIdx="8" presStyleCnt="14">
        <dgm:presLayoutVars>
          <dgm:bulletEnabled val="1"/>
        </dgm:presLayoutVars>
      </dgm:prSet>
      <dgm:spPr/>
    </dgm:pt>
    <dgm:pt modelId="{D1244288-C02B-4057-81AE-BD5E0060EEBD}" type="pres">
      <dgm:prSet presAssocID="{7842E8B0-C638-40C9-830A-B0903EDE15FE}" presName="L1TextContainer" presStyleLbl="revTx" presStyleIdx="9" presStyleCnt="14">
        <dgm:presLayoutVars>
          <dgm:chMax val="1"/>
          <dgm:chPref val="1"/>
          <dgm:bulletEnabled val="1"/>
        </dgm:presLayoutVars>
      </dgm:prSet>
      <dgm:spPr/>
    </dgm:pt>
    <dgm:pt modelId="{60A25B41-5368-4C33-8374-9AF67BA95825}" type="pres">
      <dgm:prSet presAssocID="{7842E8B0-C638-40C9-830A-B0903EDE15FE}" presName="ConnectLine" presStyleLbl="sibTrans1D1" presStyleIdx="4" presStyleCnt="7"/>
      <dgm:spPr>
        <a:noFill/>
        <a:ln w="12700" cap="flat" cmpd="sng" algn="ctr">
          <a:solidFill>
            <a:schemeClr val="accent2">
              <a:hueOff val="0"/>
              <a:satOff val="0"/>
              <a:lumOff val="0"/>
              <a:alphaOff val="0"/>
            </a:schemeClr>
          </a:solidFill>
          <a:prstDash val="dash"/>
        </a:ln>
        <a:effectLst/>
      </dgm:spPr>
    </dgm:pt>
    <dgm:pt modelId="{96926512-0F36-481E-B42D-F60741F2DCA7}" type="pres">
      <dgm:prSet presAssocID="{7842E8B0-C638-40C9-830A-B0903EDE15FE}" presName="EmptyPlaceHolder" presStyleCnt="0"/>
      <dgm:spPr/>
    </dgm:pt>
    <dgm:pt modelId="{A0A311E1-1328-490B-8F9A-41DBF17A7298}" type="pres">
      <dgm:prSet presAssocID="{0ED371AD-8C69-49F0-BA88-4A25805EDC15}" presName="spaceBetweenRectangles" presStyleCnt="0"/>
      <dgm:spPr/>
    </dgm:pt>
    <dgm:pt modelId="{C3CBBF42-5DB1-4619-8851-CB8744A91582}" type="pres">
      <dgm:prSet presAssocID="{7A138AFE-30A8-4DD6-B889-C4618994D04A}" presName="composite" presStyleCnt="0"/>
      <dgm:spPr/>
    </dgm:pt>
    <dgm:pt modelId="{8338F447-B4E5-4374-B96E-CDBF80EB40A9}" type="pres">
      <dgm:prSet presAssocID="{7A138AFE-30A8-4DD6-B889-C4618994D04A}" presName="ConnectorPoint" presStyleLbl="lnNode1" presStyleIdx="5"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A3BC6D6A-5D25-46CE-858B-741053E19660}" type="pres">
      <dgm:prSet presAssocID="{7A138AFE-30A8-4DD6-B889-C4618994D04A}" presName="DropPinPlaceHolder" presStyleCnt="0"/>
      <dgm:spPr/>
    </dgm:pt>
    <dgm:pt modelId="{64AA0613-13C4-42BA-9A5C-06AA5D76284C}" type="pres">
      <dgm:prSet presAssocID="{7A138AFE-30A8-4DD6-B889-C4618994D04A}" presName="DropPin" presStyleLbl="alignNode1" presStyleIdx="5" presStyleCnt="7"/>
      <dgm:spPr/>
    </dgm:pt>
    <dgm:pt modelId="{BDF9C0A0-442B-42CB-AA0C-0DE7507C5163}" type="pres">
      <dgm:prSet presAssocID="{7A138AFE-30A8-4DD6-B889-C4618994D04A}" presName="Ellipse" presStyleLbl="fgAcc1" presStyleIdx="6" presStyleCnt="8"/>
      <dgm:spPr>
        <a:solidFill>
          <a:schemeClr val="lt1">
            <a:alpha val="90000"/>
            <a:hueOff val="0"/>
            <a:satOff val="0"/>
            <a:lumOff val="0"/>
            <a:alphaOff val="0"/>
          </a:schemeClr>
        </a:solidFill>
        <a:ln w="15875" cap="flat" cmpd="sng" algn="ctr">
          <a:noFill/>
          <a:prstDash val="solid"/>
        </a:ln>
        <a:effectLst/>
      </dgm:spPr>
    </dgm:pt>
    <dgm:pt modelId="{88127295-6857-4513-884D-8DC2DFB5D8C0}" type="pres">
      <dgm:prSet presAssocID="{7A138AFE-30A8-4DD6-B889-C4618994D04A}" presName="L2TextContainer" presStyleLbl="revTx" presStyleIdx="10" presStyleCnt="14">
        <dgm:presLayoutVars>
          <dgm:bulletEnabled val="1"/>
        </dgm:presLayoutVars>
      </dgm:prSet>
      <dgm:spPr/>
    </dgm:pt>
    <dgm:pt modelId="{24C25B73-41B2-4061-ACE1-0A5638049035}" type="pres">
      <dgm:prSet presAssocID="{7A138AFE-30A8-4DD6-B889-C4618994D04A}" presName="L1TextContainer" presStyleLbl="revTx" presStyleIdx="11" presStyleCnt="14">
        <dgm:presLayoutVars>
          <dgm:chMax val="1"/>
          <dgm:chPref val="1"/>
          <dgm:bulletEnabled val="1"/>
        </dgm:presLayoutVars>
      </dgm:prSet>
      <dgm:spPr/>
    </dgm:pt>
    <dgm:pt modelId="{0557CEF6-0175-4981-96B2-5360D512DA3E}" type="pres">
      <dgm:prSet presAssocID="{7A138AFE-30A8-4DD6-B889-C4618994D04A}" presName="ConnectLine" presStyleLbl="sibTrans1D1" presStyleIdx="5" presStyleCnt="7"/>
      <dgm:spPr>
        <a:noFill/>
        <a:ln w="12700" cap="flat" cmpd="sng" algn="ctr">
          <a:solidFill>
            <a:schemeClr val="accent2">
              <a:hueOff val="0"/>
              <a:satOff val="0"/>
              <a:lumOff val="0"/>
              <a:alphaOff val="0"/>
            </a:schemeClr>
          </a:solidFill>
          <a:prstDash val="dash"/>
        </a:ln>
        <a:effectLst/>
      </dgm:spPr>
    </dgm:pt>
    <dgm:pt modelId="{72266DBC-1A7E-4127-AFBB-B44CC8E8E747}" type="pres">
      <dgm:prSet presAssocID="{7A138AFE-30A8-4DD6-B889-C4618994D04A}" presName="EmptyPlaceHolder" presStyleCnt="0"/>
      <dgm:spPr/>
    </dgm:pt>
    <dgm:pt modelId="{A0593D5B-6A73-4E92-B932-B3A924B46736}" type="pres">
      <dgm:prSet presAssocID="{5F8396C6-81F9-40C7-8E61-A653B59C9615}" presName="spaceBetweenRectangles" presStyleCnt="0"/>
      <dgm:spPr/>
    </dgm:pt>
    <dgm:pt modelId="{C75A9879-5DB7-4E78-9F6C-8DC6F7DFECCF}" type="pres">
      <dgm:prSet presAssocID="{BF93F044-55DC-4EFC-AFD6-6FED1DCB4DB6}" presName="composite" presStyleCnt="0"/>
      <dgm:spPr/>
    </dgm:pt>
    <dgm:pt modelId="{4B7EDAFC-D4DB-4A08-9CBC-4551F818ED35}" type="pres">
      <dgm:prSet presAssocID="{BF93F044-55DC-4EFC-AFD6-6FED1DCB4DB6}" presName="ConnectorPoint" presStyleLbl="lnNode1" presStyleIdx="6"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1F0B91A-7569-4C2F-AED4-FDD5E5FAA77E}" type="pres">
      <dgm:prSet presAssocID="{BF93F044-55DC-4EFC-AFD6-6FED1DCB4DB6}" presName="DropPinPlaceHolder" presStyleCnt="0"/>
      <dgm:spPr/>
    </dgm:pt>
    <dgm:pt modelId="{372AA4F1-F216-47F8-A0D9-64364342079A}" type="pres">
      <dgm:prSet presAssocID="{BF93F044-55DC-4EFC-AFD6-6FED1DCB4DB6}" presName="DropPin" presStyleLbl="alignNode1" presStyleIdx="6" presStyleCnt="7"/>
      <dgm:spPr/>
    </dgm:pt>
    <dgm:pt modelId="{30980EF2-3E4F-49AA-B4B7-E0CCABD43A41}" type="pres">
      <dgm:prSet presAssocID="{BF93F044-55DC-4EFC-AFD6-6FED1DCB4DB6}"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9C4D162E-B44A-47C6-859C-ED8436F19912}" type="pres">
      <dgm:prSet presAssocID="{BF93F044-55DC-4EFC-AFD6-6FED1DCB4DB6}" presName="L2TextContainer" presStyleLbl="revTx" presStyleIdx="12" presStyleCnt="14">
        <dgm:presLayoutVars>
          <dgm:bulletEnabled val="1"/>
        </dgm:presLayoutVars>
      </dgm:prSet>
      <dgm:spPr/>
    </dgm:pt>
    <dgm:pt modelId="{53760F24-852F-496A-A6F2-1637866E677B}" type="pres">
      <dgm:prSet presAssocID="{BF93F044-55DC-4EFC-AFD6-6FED1DCB4DB6}" presName="L1TextContainer" presStyleLbl="revTx" presStyleIdx="13" presStyleCnt="14">
        <dgm:presLayoutVars>
          <dgm:chMax val="1"/>
          <dgm:chPref val="1"/>
          <dgm:bulletEnabled val="1"/>
        </dgm:presLayoutVars>
      </dgm:prSet>
      <dgm:spPr/>
    </dgm:pt>
    <dgm:pt modelId="{8FB0A4BC-878B-4548-80C5-23C1D32DBF7E}" type="pres">
      <dgm:prSet presAssocID="{BF93F044-55DC-4EFC-AFD6-6FED1DCB4DB6}" presName="ConnectLine" presStyleLbl="sibTrans1D1" presStyleIdx="6" presStyleCnt="7"/>
      <dgm:spPr>
        <a:noFill/>
        <a:ln w="12700" cap="flat" cmpd="sng" algn="ctr">
          <a:solidFill>
            <a:schemeClr val="accent2">
              <a:hueOff val="0"/>
              <a:satOff val="0"/>
              <a:lumOff val="0"/>
              <a:alphaOff val="0"/>
            </a:schemeClr>
          </a:solidFill>
          <a:prstDash val="dash"/>
          <a:miter lim="800000"/>
        </a:ln>
        <a:effectLst/>
      </dgm:spPr>
    </dgm:pt>
    <dgm:pt modelId="{CB49061D-2C9B-44D7-9C0A-0A0F9478E259}" type="pres">
      <dgm:prSet presAssocID="{BF93F044-55DC-4EFC-AFD6-6FED1DCB4DB6}" presName="EmptyPlaceHolder" presStyleCnt="0"/>
      <dgm:spPr/>
    </dgm:pt>
  </dgm:ptLst>
  <dgm:cxnLst>
    <dgm:cxn modelId="{3EB76701-4459-4473-8992-E15B5949BB9B}" type="presOf" srcId="{844F65B3-24F9-4027-94DE-0FC56EAF682E}" destId="{6EA919C6-7254-4F1A-B9B1-5882D21FE337}" srcOrd="0" destOrd="0" presId="urn:microsoft.com/office/officeart/2017/3/layout/DropPinTimeline"/>
    <dgm:cxn modelId="{E050DD01-5CF5-4B0F-BFD2-A4B9073D0BE9}" srcId="{0B6DAF1B-DEDA-4331-AE93-93161CE64D99}" destId="{B51E6D86-7001-4D5F-B306-F44E8E50F764}" srcOrd="0" destOrd="0" parTransId="{56BAD127-AD5E-4258-9E67-2ADAEC487C45}" sibTransId="{9AA210B9-0ED1-4484-A429-1F5507CA923D}"/>
    <dgm:cxn modelId="{B6038B0F-E218-4776-8BF3-2B2188FFA06D}" srcId="{3526463E-E6EA-41B8-9D9B-80660E40A71E}" destId="{E49013B5-C317-4721-AB39-0858911B2B61}" srcOrd="0" destOrd="0" parTransId="{D4CE192A-48D6-434E-A13B-268068751058}" sibTransId="{4A983FAD-53E8-4B30-892F-7F562B2E0C01}"/>
    <dgm:cxn modelId="{4F763610-2CC0-49C7-8221-A23E0CA32640}" srcId="{844F65B3-24F9-4027-94DE-0FC56EAF682E}" destId="{DC07D89C-97D4-4E0D-B2BD-38B7744B8BA0}" srcOrd="0" destOrd="0" parTransId="{42E02597-D17F-44B7-999C-86C62811556C}" sibTransId="{FF0C147E-6D05-49F8-9F3E-371318202610}"/>
    <dgm:cxn modelId="{2C479214-2C8C-4FAC-B595-3E1A5766187D}" type="presOf" srcId="{146A5559-1D74-41A7-B250-D258F1495E88}" destId="{6524F6AF-0728-48FF-845F-B45716DA2193}" srcOrd="0" destOrd="0" presId="urn:microsoft.com/office/officeart/2017/3/layout/DropPinTimeline"/>
    <dgm:cxn modelId="{3CE3BB1E-793D-4E7A-BD4B-260F5E7EC934}" srcId="{3526463E-E6EA-41B8-9D9B-80660E40A71E}" destId="{146A5559-1D74-41A7-B250-D258F1495E88}" srcOrd="1" destOrd="0" parTransId="{D41A29E6-0084-45ED-B28E-2839EECD9B47}" sibTransId="{E28D9DF8-9311-4CA6-B1CB-223F5B823AF7}"/>
    <dgm:cxn modelId="{DF77B331-1619-4078-BC44-C315B558107B}" srcId="{3526463E-E6EA-41B8-9D9B-80660E40A71E}" destId="{BF93F044-55DC-4EFC-AFD6-6FED1DCB4DB6}" srcOrd="6" destOrd="0" parTransId="{F4348562-FD4C-4A9A-8E3A-6A9CB69D633C}" sibTransId="{00ABDDA8-2D9B-4376-978C-0CE36D155E97}"/>
    <dgm:cxn modelId="{97A4E03D-074D-4C0D-AEA9-234EC9B66ED9}" srcId="{3526463E-E6EA-41B8-9D9B-80660E40A71E}" destId="{0B6DAF1B-DEDA-4331-AE93-93161CE64D99}" srcOrd="2" destOrd="0" parTransId="{7A1F31E0-C719-4863-8F62-92D843188C5F}" sibTransId="{4FC79AF7-2E69-4ACA-822E-D6BA5BBEC8E2}"/>
    <dgm:cxn modelId="{9E8B3B5D-84D2-4873-B25B-31166BE97F7B}" type="presOf" srcId="{7842E8B0-C638-40C9-830A-B0903EDE15FE}" destId="{D1244288-C02B-4057-81AE-BD5E0060EEBD}" srcOrd="0" destOrd="0" presId="urn:microsoft.com/office/officeart/2017/3/layout/DropPinTimeline"/>
    <dgm:cxn modelId="{82D3E25E-8AA4-4486-BCBA-C6CD8A89732E}" srcId="{3526463E-E6EA-41B8-9D9B-80660E40A71E}" destId="{7A138AFE-30A8-4DD6-B889-C4618994D04A}" srcOrd="5" destOrd="0" parTransId="{9C34457C-DB89-4D91-A561-2BEF1DD7C28B}" sibTransId="{5F8396C6-81F9-40C7-8E61-A653B59C9615}"/>
    <dgm:cxn modelId="{298CAC61-D44A-4111-998F-412D4988EAE6}" srcId="{7842E8B0-C638-40C9-830A-B0903EDE15FE}" destId="{42B86C81-6150-4A25-976B-9A0F0F9386B4}" srcOrd="0" destOrd="0" parTransId="{4B89570A-882A-43ED-A12A-A0E7CF942343}" sibTransId="{7BC46498-02F9-4626-B0BF-E10BC762A29E}"/>
    <dgm:cxn modelId="{D28A4349-8C57-437A-8580-C0860D4DD9A1}" type="presOf" srcId="{0B6DAF1B-DEDA-4331-AE93-93161CE64D99}" destId="{DE675CF0-48B7-4DBB-92E3-ACFCF78E49BC}" srcOrd="0" destOrd="0" presId="urn:microsoft.com/office/officeart/2017/3/layout/DropPinTimeline"/>
    <dgm:cxn modelId="{628D7B49-D45D-4ADB-B806-99B3AB68F982}" type="presOf" srcId="{7A138AFE-30A8-4DD6-B889-C4618994D04A}" destId="{24C25B73-41B2-4061-ACE1-0A5638049035}" srcOrd="0" destOrd="0" presId="urn:microsoft.com/office/officeart/2017/3/layout/DropPinTimeline"/>
    <dgm:cxn modelId="{27DA4789-2595-4F70-A33B-14055C019EA4}" type="presOf" srcId="{C83AF7AE-913A-4440-8A76-66E7DF98D190}" destId="{D0E3D673-2778-4713-B441-0FD564AD4AF6}" srcOrd="0" destOrd="0" presId="urn:microsoft.com/office/officeart/2017/3/layout/DropPinTimeline"/>
    <dgm:cxn modelId="{9359559A-E2FA-4ED0-B306-9BC3F62FB256}" srcId="{146A5559-1D74-41A7-B250-D258F1495E88}" destId="{C83AF7AE-913A-4440-8A76-66E7DF98D190}" srcOrd="0" destOrd="0" parTransId="{9DC785BA-EDD8-4A1A-A2D6-A746D0D46EC9}" sibTransId="{B159F689-B81D-40CC-B493-1C29EF17C0B3}"/>
    <dgm:cxn modelId="{B658439E-9443-40C4-9E40-80A7A7E1CC28}" srcId="{E49013B5-C317-4721-AB39-0858911B2B61}" destId="{2F81A8D2-0A8F-4C49-9EA1-FAD72B87F5D6}" srcOrd="0" destOrd="0" parTransId="{4B30C4EA-B339-43DC-8460-692012C040BF}" sibTransId="{F908B36E-9DEA-4951-AD5C-B92E02C34AC6}"/>
    <dgm:cxn modelId="{35E097A6-0015-4034-B5B1-E8548C59686C}" srcId="{3526463E-E6EA-41B8-9D9B-80660E40A71E}" destId="{7842E8B0-C638-40C9-830A-B0903EDE15FE}" srcOrd="4" destOrd="0" parTransId="{0F7D8730-E379-440B-B148-B0E68B28138A}" sibTransId="{0ED371AD-8C69-49F0-BA88-4A25805EDC15}"/>
    <dgm:cxn modelId="{06F208C5-7B6F-454A-9880-C689E7174798}" type="presOf" srcId="{3526463E-E6EA-41B8-9D9B-80660E40A71E}" destId="{18BA9F8C-9A33-43F1-879A-F46548E80CD0}" srcOrd="0" destOrd="0" presId="urn:microsoft.com/office/officeart/2017/3/layout/DropPinTimeline"/>
    <dgm:cxn modelId="{FC7C0DD3-BA87-4A79-B1B4-AAB2F7F3BFA3}" type="presOf" srcId="{A0C994AB-6480-4D94-9C09-BAE88A29EFA9}" destId="{88127295-6857-4513-884D-8DC2DFB5D8C0}" srcOrd="0" destOrd="0" presId="urn:microsoft.com/office/officeart/2017/3/layout/DropPinTimeline"/>
    <dgm:cxn modelId="{E60F59DB-F1E9-4BA1-85AB-337B450FF1D6}" type="presOf" srcId="{42B86C81-6150-4A25-976B-9A0F0F9386B4}" destId="{D2D0F47F-6047-444C-B6E6-409107899670}" srcOrd="0" destOrd="0" presId="urn:microsoft.com/office/officeart/2017/3/layout/DropPinTimeline"/>
    <dgm:cxn modelId="{E7C96ADF-B9E0-4D1D-8FAD-C4F94DE41FDA}" srcId="{7A138AFE-30A8-4DD6-B889-C4618994D04A}" destId="{A0C994AB-6480-4D94-9C09-BAE88A29EFA9}" srcOrd="0" destOrd="0" parTransId="{37A84642-82F3-405F-B835-65340F900596}" sibTransId="{FAC0B79B-1E33-4879-A9A6-5DCDF7DAE44E}"/>
    <dgm:cxn modelId="{954EC5E2-89C6-48BF-82B5-0CC938625F76}" type="presOf" srcId="{2F81A8D2-0A8F-4C49-9EA1-FAD72B87F5D6}" destId="{DA1233AE-B29C-429F-BF70-3FD34D39A752}" srcOrd="0" destOrd="0" presId="urn:microsoft.com/office/officeart/2017/3/layout/DropPinTimeline"/>
    <dgm:cxn modelId="{BCFEF0E2-C071-41E9-92E9-FCB8BD4CDFAA}" type="presOf" srcId="{DC07D89C-97D4-4E0D-B2BD-38B7744B8BA0}" destId="{06757C8B-157F-4C2D-B0F7-106FE5DC13B6}" srcOrd="0" destOrd="0" presId="urn:microsoft.com/office/officeart/2017/3/layout/DropPinTimeline"/>
    <dgm:cxn modelId="{E83BDFE8-591F-43B0-8CF1-540DB3D82233}" type="presOf" srcId="{B51E6D86-7001-4D5F-B306-F44E8E50F764}" destId="{F30784DA-17B1-428D-A93C-0054DF754CB3}" srcOrd="0" destOrd="0" presId="urn:microsoft.com/office/officeart/2017/3/layout/DropPinTimeline"/>
    <dgm:cxn modelId="{AE2327EE-A7EB-4996-BEC3-885194293187}" srcId="{3526463E-E6EA-41B8-9D9B-80660E40A71E}" destId="{844F65B3-24F9-4027-94DE-0FC56EAF682E}" srcOrd="3" destOrd="0" parTransId="{DF1AD87B-F0D4-4ED8-9E5E-3C19370D0E76}" sibTransId="{C4ECCBB4-1D75-4995-9F0E-E4907E3BC2B9}"/>
    <dgm:cxn modelId="{276BBEF1-FC28-4BBA-A4C0-E49C753BBFEF}" type="presOf" srcId="{E49013B5-C317-4721-AB39-0858911B2B61}" destId="{DA39CD62-095F-4353-86C5-946A5FAF410C}" srcOrd="0" destOrd="0" presId="urn:microsoft.com/office/officeart/2017/3/layout/DropPinTimeline"/>
    <dgm:cxn modelId="{5555F6FF-E373-4DC3-93E4-63C2C4D28C34}" type="presOf" srcId="{BF93F044-55DC-4EFC-AFD6-6FED1DCB4DB6}" destId="{53760F24-852F-496A-A6F2-1637866E677B}" srcOrd="0" destOrd="0" presId="urn:microsoft.com/office/officeart/2017/3/layout/DropPinTimeline"/>
    <dgm:cxn modelId="{60FD3D6B-48B9-4B55-BE9A-2C75C1D848BF}" type="presParOf" srcId="{18BA9F8C-9A33-43F1-879A-F46548E80CD0}" destId="{2CCBE688-ABE5-492D-A96C-5BE259739C7A}" srcOrd="0" destOrd="0" presId="urn:microsoft.com/office/officeart/2017/3/layout/DropPinTimeline"/>
    <dgm:cxn modelId="{A95D56D1-A519-4C0C-A06D-F4A512BCFD26}" type="presParOf" srcId="{18BA9F8C-9A33-43F1-879A-F46548E80CD0}" destId="{06D8BDEB-BC5A-4D88-B254-546CB5F8560A}" srcOrd="1" destOrd="0" presId="urn:microsoft.com/office/officeart/2017/3/layout/DropPinTimeline"/>
    <dgm:cxn modelId="{1A2C32F1-4FB8-4DC3-B61D-710B56CE4E68}" type="presParOf" srcId="{06D8BDEB-BC5A-4D88-B254-546CB5F8560A}" destId="{31829284-9CE6-4EE5-AA65-C199B2181E1B}" srcOrd="0" destOrd="0" presId="urn:microsoft.com/office/officeart/2017/3/layout/DropPinTimeline"/>
    <dgm:cxn modelId="{8801A2B0-72B4-4E7A-954D-C6435C7235A1}" type="presParOf" srcId="{31829284-9CE6-4EE5-AA65-C199B2181E1B}" destId="{0B20C4F8-568C-4A6B-B4EE-C2FA6B9FE72B}" srcOrd="0" destOrd="0" presId="urn:microsoft.com/office/officeart/2017/3/layout/DropPinTimeline"/>
    <dgm:cxn modelId="{273140DE-1AC3-4539-BA5A-1157B248BDDB}" type="presParOf" srcId="{31829284-9CE6-4EE5-AA65-C199B2181E1B}" destId="{F3888684-7495-46E0-B99C-ECAED129D505}" srcOrd="1" destOrd="0" presId="urn:microsoft.com/office/officeart/2017/3/layout/DropPinTimeline"/>
    <dgm:cxn modelId="{69026110-D700-4C08-8F20-382A6DE3B6BD}" type="presParOf" srcId="{F3888684-7495-46E0-B99C-ECAED129D505}" destId="{D6E4648A-6ADD-4109-A7CB-3FA65B5425B7}" srcOrd="0" destOrd="0" presId="urn:microsoft.com/office/officeart/2017/3/layout/DropPinTimeline"/>
    <dgm:cxn modelId="{5B8A1422-D0C8-40BD-AAEA-FA76ACB51A38}" type="presParOf" srcId="{F3888684-7495-46E0-B99C-ECAED129D505}" destId="{829848D3-45B8-41C0-AE89-56CA57681B84}" srcOrd="1" destOrd="0" presId="urn:microsoft.com/office/officeart/2017/3/layout/DropPinTimeline"/>
    <dgm:cxn modelId="{1A181849-1DC7-451D-95F0-9D5F246F69F3}" type="presParOf" srcId="{31829284-9CE6-4EE5-AA65-C199B2181E1B}" destId="{DA1233AE-B29C-429F-BF70-3FD34D39A752}" srcOrd="2" destOrd="0" presId="urn:microsoft.com/office/officeart/2017/3/layout/DropPinTimeline"/>
    <dgm:cxn modelId="{5C50C58C-B026-4F32-9679-887722D6E302}" type="presParOf" srcId="{31829284-9CE6-4EE5-AA65-C199B2181E1B}" destId="{DA39CD62-095F-4353-86C5-946A5FAF410C}" srcOrd="3" destOrd="0" presId="urn:microsoft.com/office/officeart/2017/3/layout/DropPinTimeline"/>
    <dgm:cxn modelId="{B86B6FCD-31A4-44FC-B813-FD84A70961B0}" type="presParOf" srcId="{31829284-9CE6-4EE5-AA65-C199B2181E1B}" destId="{80698EBF-D008-4554-B2DE-3308F47C01F5}" srcOrd="4" destOrd="0" presId="urn:microsoft.com/office/officeart/2017/3/layout/DropPinTimeline"/>
    <dgm:cxn modelId="{CEAB477C-885A-44A7-8165-AD5B780B430A}" type="presParOf" srcId="{31829284-9CE6-4EE5-AA65-C199B2181E1B}" destId="{ECAC70F3-6CBD-4B87-9AC2-C2B0A7F0D249}" srcOrd="5" destOrd="0" presId="urn:microsoft.com/office/officeart/2017/3/layout/DropPinTimeline"/>
    <dgm:cxn modelId="{C4230C17-0E5E-4EBE-A078-D81126D82815}" type="presParOf" srcId="{06D8BDEB-BC5A-4D88-B254-546CB5F8560A}" destId="{08E80A4D-90B8-4995-B2CF-05BFFD4A1972}" srcOrd="1" destOrd="0" presId="urn:microsoft.com/office/officeart/2017/3/layout/DropPinTimeline"/>
    <dgm:cxn modelId="{1E68FF1D-9FA3-42A0-B2AC-F75B9C70FF1B}" type="presParOf" srcId="{06D8BDEB-BC5A-4D88-B254-546CB5F8560A}" destId="{882CDA86-0C54-47E6-A138-D2861CECD634}" srcOrd="2" destOrd="0" presId="urn:microsoft.com/office/officeart/2017/3/layout/DropPinTimeline"/>
    <dgm:cxn modelId="{D91490CD-A4E8-48CA-AE65-89A8C8768A48}" type="presParOf" srcId="{882CDA86-0C54-47E6-A138-D2861CECD634}" destId="{66BC0A5D-D993-4633-874B-3714299245EC}" srcOrd="0" destOrd="0" presId="urn:microsoft.com/office/officeart/2017/3/layout/DropPinTimeline"/>
    <dgm:cxn modelId="{5AF6F152-8D87-4EA1-AB28-0F10280D4105}" type="presParOf" srcId="{882CDA86-0C54-47E6-A138-D2861CECD634}" destId="{24BCE9FF-06ED-4561-BE83-5ECDE532E6EB}" srcOrd="1" destOrd="0" presId="urn:microsoft.com/office/officeart/2017/3/layout/DropPinTimeline"/>
    <dgm:cxn modelId="{3D693674-BAC7-4C1E-91C9-0247AA7E50B1}" type="presParOf" srcId="{24BCE9FF-06ED-4561-BE83-5ECDE532E6EB}" destId="{43FDFDF1-FC2F-45E8-99DE-BC03A256A905}" srcOrd="0" destOrd="0" presId="urn:microsoft.com/office/officeart/2017/3/layout/DropPinTimeline"/>
    <dgm:cxn modelId="{300B3FBF-72E2-4B43-9116-1E68F1232F57}" type="presParOf" srcId="{24BCE9FF-06ED-4561-BE83-5ECDE532E6EB}" destId="{1D2786BB-ACDC-47C5-B547-7DE5E660F9BE}" srcOrd="1" destOrd="0" presId="urn:microsoft.com/office/officeart/2017/3/layout/DropPinTimeline"/>
    <dgm:cxn modelId="{04D4569A-255F-4EB3-BDB5-C3DC2AAF0CDD}" type="presParOf" srcId="{882CDA86-0C54-47E6-A138-D2861CECD634}" destId="{D0E3D673-2778-4713-B441-0FD564AD4AF6}" srcOrd="2" destOrd="0" presId="urn:microsoft.com/office/officeart/2017/3/layout/DropPinTimeline"/>
    <dgm:cxn modelId="{3C85E4DE-ADC6-4A69-9B5C-F6ADC1ECDA1E}" type="presParOf" srcId="{882CDA86-0C54-47E6-A138-D2861CECD634}" destId="{6524F6AF-0728-48FF-845F-B45716DA2193}" srcOrd="3" destOrd="0" presId="urn:microsoft.com/office/officeart/2017/3/layout/DropPinTimeline"/>
    <dgm:cxn modelId="{E8E62ABD-C272-45CF-8341-CAE5FACB365C}" type="presParOf" srcId="{882CDA86-0C54-47E6-A138-D2861CECD634}" destId="{27F2169E-09BE-48D6-8EF1-F9515E9CFDAE}" srcOrd="4" destOrd="0" presId="urn:microsoft.com/office/officeart/2017/3/layout/DropPinTimeline"/>
    <dgm:cxn modelId="{B48C2C8E-6B5C-48B1-9FF5-0E7FB5290B13}" type="presParOf" srcId="{882CDA86-0C54-47E6-A138-D2861CECD634}" destId="{2A97D037-18D4-4724-A797-770A5DCF881C}" srcOrd="5" destOrd="0" presId="urn:microsoft.com/office/officeart/2017/3/layout/DropPinTimeline"/>
    <dgm:cxn modelId="{F754AC9F-D589-44EC-AC8A-040E1A98D16B}" type="presParOf" srcId="{06D8BDEB-BC5A-4D88-B254-546CB5F8560A}" destId="{3EEFF45E-0370-4223-B60F-27C303E0959C}" srcOrd="3" destOrd="0" presId="urn:microsoft.com/office/officeart/2017/3/layout/DropPinTimeline"/>
    <dgm:cxn modelId="{92159DC6-6877-4245-BD05-516A8D534F42}" type="presParOf" srcId="{06D8BDEB-BC5A-4D88-B254-546CB5F8560A}" destId="{80277A39-4F5F-43A1-BFFD-530E462E4C9C}" srcOrd="4" destOrd="0" presId="urn:microsoft.com/office/officeart/2017/3/layout/DropPinTimeline"/>
    <dgm:cxn modelId="{F1FA8AD9-004C-4FEF-8A53-7FBACAE20786}" type="presParOf" srcId="{80277A39-4F5F-43A1-BFFD-530E462E4C9C}" destId="{987F7B12-58CE-42A2-9738-279BA0C40CE1}" srcOrd="0" destOrd="0" presId="urn:microsoft.com/office/officeart/2017/3/layout/DropPinTimeline"/>
    <dgm:cxn modelId="{C9810BD0-6323-441D-846F-169F86AC2BD2}" type="presParOf" srcId="{80277A39-4F5F-43A1-BFFD-530E462E4C9C}" destId="{9448D7AE-3867-4401-A742-31CB2783213A}" srcOrd="1" destOrd="0" presId="urn:microsoft.com/office/officeart/2017/3/layout/DropPinTimeline"/>
    <dgm:cxn modelId="{B1CC9434-D105-4016-AAC1-0CEFD5ABAADF}" type="presParOf" srcId="{9448D7AE-3867-4401-A742-31CB2783213A}" destId="{5ED574FF-AAA0-4FD5-AA19-2C2297E1EF4A}" srcOrd="0" destOrd="0" presId="urn:microsoft.com/office/officeart/2017/3/layout/DropPinTimeline"/>
    <dgm:cxn modelId="{CDF6F3B5-0070-4EAE-A03C-2149B425AD86}" type="presParOf" srcId="{9448D7AE-3867-4401-A742-31CB2783213A}" destId="{55D9B013-8963-4CF6-AC1B-E3F0797FB8E1}" srcOrd="1" destOrd="0" presId="urn:microsoft.com/office/officeart/2017/3/layout/DropPinTimeline"/>
    <dgm:cxn modelId="{DFEB52E9-10FA-4030-97E5-B4C51B2226F3}" type="presParOf" srcId="{80277A39-4F5F-43A1-BFFD-530E462E4C9C}" destId="{F30784DA-17B1-428D-A93C-0054DF754CB3}" srcOrd="2" destOrd="0" presId="urn:microsoft.com/office/officeart/2017/3/layout/DropPinTimeline"/>
    <dgm:cxn modelId="{6438DAE9-81DD-4D94-9E0A-62ED40AB5CEA}" type="presParOf" srcId="{80277A39-4F5F-43A1-BFFD-530E462E4C9C}" destId="{DE675CF0-48B7-4DBB-92E3-ACFCF78E49BC}" srcOrd="3" destOrd="0" presId="urn:microsoft.com/office/officeart/2017/3/layout/DropPinTimeline"/>
    <dgm:cxn modelId="{022BB7CE-9171-4DF5-9AC1-02E4A6AA8092}" type="presParOf" srcId="{80277A39-4F5F-43A1-BFFD-530E462E4C9C}" destId="{E89ED454-AD55-4DA3-B2D1-6734F52E8488}" srcOrd="4" destOrd="0" presId="urn:microsoft.com/office/officeart/2017/3/layout/DropPinTimeline"/>
    <dgm:cxn modelId="{A9DDAD79-31D9-40F6-A861-2D90EFA8043A}" type="presParOf" srcId="{80277A39-4F5F-43A1-BFFD-530E462E4C9C}" destId="{B5C884DC-71B4-47CF-9C28-7C2442A2C376}" srcOrd="5" destOrd="0" presId="urn:microsoft.com/office/officeart/2017/3/layout/DropPinTimeline"/>
    <dgm:cxn modelId="{9493484D-6790-4C47-A39B-878B04E1D038}" type="presParOf" srcId="{06D8BDEB-BC5A-4D88-B254-546CB5F8560A}" destId="{16FFB97B-67FE-4996-AA2C-2D2C3C4FB431}" srcOrd="5" destOrd="0" presId="urn:microsoft.com/office/officeart/2017/3/layout/DropPinTimeline"/>
    <dgm:cxn modelId="{2DC8F4CD-EE89-4659-8D1B-C13279146360}" type="presParOf" srcId="{06D8BDEB-BC5A-4D88-B254-546CB5F8560A}" destId="{45ED9A85-0A86-4A2D-BF1E-8687CB7C43F2}" srcOrd="6" destOrd="0" presId="urn:microsoft.com/office/officeart/2017/3/layout/DropPinTimeline"/>
    <dgm:cxn modelId="{55A27B30-872A-49EC-8C15-1CC41D7FBF18}" type="presParOf" srcId="{45ED9A85-0A86-4A2D-BF1E-8687CB7C43F2}" destId="{68BC4CC0-ACF4-456F-801D-8395F69D41AA}" srcOrd="0" destOrd="0" presId="urn:microsoft.com/office/officeart/2017/3/layout/DropPinTimeline"/>
    <dgm:cxn modelId="{C1248E1A-46C5-47A7-BB00-D49A59724732}" type="presParOf" srcId="{45ED9A85-0A86-4A2D-BF1E-8687CB7C43F2}" destId="{9F7A6C4B-AE5A-41AD-9025-604DAED3DF48}" srcOrd="1" destOrd="0" presId="urn:microsoft.com/office/officeart/2017/3/layout/DropPinTimeline"/>
    <dgm:cxn modelId="{520CC1CB-4736-48F2-B1CA-EEEF2C469E09}" type="presParOf" srcId="{9F7A6C4B-AE5A-41AD-9025-604DAED3DF48}" destId="{9104E73D-6661-45B1-A404-A73521DF6368}" srcOrd="0" destOrd="0" presId="urn:microsoft.com/office/officeart/2017/3/layout/DropPinTimeline"/>
    <dgm:cxn modelId="{CBA29D09-9748-41EF-9148-5108BDA473C2}" type="presParOf" srcId="{9F7A6C4B-AE5A-41AD-9025-604DAED3DF48}" destId="{C42AB552-65E3-413A-89AE-4D11331F3C97}" srcOrd="1" destOrd="0" presId="urn:microsoft.com/office/officeart/2017/3/layout/DropPinTimeline"/>
    <dgm:cxn modelId="{A347F4D4-32D2-4C2F-B815-BB1B79475540}" type="presParOf" srcId="{45ED9A85-0A86-4A2D-BF1E-8687CB7C43F2}" destId="{06757C8B-157F-4C2D-B0F7-106FE5DC13B6}" srcOrd="2" destOrd="0" presId="urn:microsoft.com/office/officeart/2017/3/layout/DropPinTimeline"/>
    <dgm:cxn modelId="{181938E0-5D86-4E4F-8882-BDDD01A71659}" type="presParOf" srcId="{45ED9A85-0A86-4A2D-BF1E-8687CB7C43F2}" destId="{6EA919C6-7254-4F1A-B9B1-5882D21FE337}" srcOrd="3" destOrd="0" presId="urn:microsoft.com/office/officeart/2017/3/layout/DropPinTimeline"/>
    <dgm:cxn modelId="{B488D7C5-9C1A-4247-B1ED-E10F3723AFEB}" type="presParOf" srcId="{45ED9A85-0A86-4A2D-BF1E-8687CB7C43F2}" destId="{64E7F265-0DD8-4941-A962-8E2C687BBE4B}" srcOrd="4" destOrd="0" presId="urn:microsoft.com/office/officeart/2017/3/layout/DropPinTimeline"/>
    <dgm:cxn modelId="{C52BE7D5-07BB-4659-A4FD-2D2760952FB4}" type="presParOf" srcId="{45ED9A85-0A86-4A2D-BF1E-8687CB7C43F2}" destId="{9C8FC71A-302B-4761-967C-658AE3176F81}" srcOrd="5" destOrd="0" presId="urn:microsoft.com/office/officeart/2017/3/layout/DropPinTimeline"/>
    <dgm:cxn modelId="{91B487E1-1C7C-451D-A82F-D3D1ABD4DAA7}" type="presParOf" srcId="{06D8BDEB-BC5A-4D88-B254-546CB5F8560A}" destId="{AE97FFE9-A91A-4509-AF98-5A29B5C6C9BE}" srcOrd="7" destOrd="0" presId="urn:microsoft.com/office/officeart/2017/3/layout/DropPinTimeline"/>
    <dgm:cxn modelId="{9CE6AEC9-60B0-4F77-A91E-6B35F1C48638}" type="presParOf" srcId="{06D8BDEB-BC5A-4D88-B254-546CB5F8560A}" destId="{8564A333-FA4F-4207-9C29-3AE0DC86A9A4}" srcOrd="8" destOrd="0" presId="urn:microsoft.com/office/officeart/2017/3/layout/DropPinTimeline"/>
    <dgm:cxn modelId="{AD5BB159-FFA1-434D-9280-5C0BBE27396C}" type="presParOf" srcId="{8564A333-FA4F-4207-9C29-3AE0DC86A9A4}" destId="{C2780C72-948F-42A4-87A5-1C4751A4699F}" srcOrd="0" destOrd="0" presId="urn:microsoft.com/office/officeart/2017/3/layout/DropPinTimeline"/>
    <dgm:cxn modelId="{312AB455-8314-4570-948F-BD2C4AE9664D}" type="presParOf" srcId="{8564A333-FA4F-4207-9C29-3AE0DC86A9A4}" destId="{D1F23F49-171C-49CC-8DCE-5F9AE1A185EA}" srcOrd="1" destOrd="0" presId="urn:microsoft.com/office/officeart/2017/3/layout/DropPinTimeline"/>
    <dgm:cxn modelId="{86E85B17-20EC-4E70-9B64-C8A527F1CC9D}" type="presParOf" srcId="{D1F23F49-171C-49CC-8DCE-5F9AE1A185EA}" destId="{36E7896A-0BB4-48F0-BA2D-279A5665AF9C}" srcOrd="0" destOrd="0" presId="urn:microsoft.com/office/officeart/2017/3/layout/DropPinTimeline"/>
    <dgm:cxn modelId="{D354F375-A8BF-4A10-B190-89699A48E36A}" type="presParOf" srcId="{D1F23F49-171C-49CC-8DCE-5F9AE1A185EA}" destId="{859D250D-6233-44E5-A37A-E1AE1C63C8CA}" srcOrd="1" destOrd="0" presId="urn:microsoft.com/office/officeart/2017/3/layout/DropPinTimeline"/>
    <dgm:cxn modelId="{10ABE195-7BE3-4AC2-BC17-4712E076B7F3}" type="presParOf" srcId="{8564A333-FA4F-4207-9C29-3AE0DC86A9A4}" destId="{D2D0F47F-6047-444C-B6E6-409107899670}" srcOrd="2" destOrd="0" presId="urn:microsoft.com/office/officeart/2017/3/layout/DropPinTimeline"/>
    <dgm:cxn modelId="{E82A0743-84D3-41FE-8EC1-8F7856004B6B}" type="presParOf" srcId="{8564A333-FA4F-4207-9C29-3AE0DC86A9A4}" destId="{D1244288-C02B-4057-81AE-BD5E0060EEBD}" srcOrd="3" destOrd="0" presId="urn:microsoft.com/office/officeart/2017/3/layout/DropPinTimeline"/>
    <dgm:cxn modelId="{3F488159-CB78-4501-9013-EB704052DFDC}" type="presParOf" srcId="{8564A333-FA4F-4207-9C29-3AE0DC86A9A4}" destId="{60A25B41-5368-4C33-8374-9AF67BA95825}" srcOrd="4" destOrd="0" presId="urn:microsoft.com/office/officeart/2017/3/layout/DropPinTimeline"/>
    <dgm:cxn modelId="{7948D533-6487-42BE-9F9F-48CC00D78CE8}" type="presParOf" srcId="{8564A333-FA4F-4207-9C29-3AE0DC86A9A4}" destId="{96926512-0F36-481E-B42D-F60741F2DCA7}" srcOrd="5" destOrd="0" presId="urn:microsoft.com/office/officeart/2017/3/layout/DropPinTimeline"/>
    <dgm:cxn modelId="{0E0E34C3-CD0C-454F-9EE8-B0F20A4206D4}" type="presParOf" srcId="{06D8BDEB-BC5A-4D88-B254-546CB5F8560A}" destId="{A0A311E1-1328-490B-8F9A-41DBF17A7298}" srcOrd="9" destOrd="0" presId="urn:microsoft.com/office/officeart/2017/3/layout/DropPinTimeline"/>
    <dgm:cxn modelId="{800DF49A-EFC6-434C-ABC0-51BC363A9D1F}" type="presParOf" srcId="{06D8BDEB-BC5A-4D88-B254-546CB5F8560A}" destId="{C3CBBF42-5DB1-4619-8851-CB8744A91582}" srcOrd="10" destOrd="0" presId="urn:microsoft.com/office/officeart/2017/3/layout/DropPinTimeline"/>
    <dgm:cxn modelId="{D414EFDE-C5C7-4D28-B54D-23FD9C82EC9C}" type="presParOf" srcId="{C3CBBF42-5DB1-4619-8851-CB8744A91582}" destId="{8338F447-B4E5-4374-B96E-CDBF80EB40A9}" srcOrd="0" destOrd="0" presId="urn:microsoft.com/office/officeart/2017/3/layout/DropPinTimeline"/>
    <dgm:cxn modelId="{B6B0D28A-1C1C-4628-A0CF-BB0DAED6442B}" type="presParOf" srcId="{C3CBBF42-5DB1-4619-8851-CB8744A91582}" destId="{A3BC6D6A-5D25-46CE-858B-741053E19660}" srcOrd="1" destOrd="0" presId="urn:microsoft.com/office/officeart/2017/3/layout/DropPinTimeline"/>
    <dgm:cxn modelId="{FA07D477-C7A0-4A2C-91D7-BA5435099166}" type="presParOf" srcId="{A3BC6D6A-5D25-46CE-858B-741053E19660}" destId="{64AA0613-13C4-42BA-9A5C-06AA5D76284C}" srcOrd="0" destOrd="0" presId="urn:microsoft.com/office/officeart/2017/3/layout/DropPinTimeline"/>
    <dgm:cxn modelId="{83CDB6FF-F324-4E33-87FB-024640E92327}" type="presParOf" srcId="{A3BC6D6A-5D25-46CE-858B-741053E19660}" destId="{BDF9C0A0-442B-42CB-AA0C-0DE7507C5163}" srcOrd="1" destOrd="0" presId="urn:microsoft.com/office/officeart/2017/3/layout/DropPinTimeline"/>
    <dgm:cxn modelId="{58600A15-E5C3-43B9-A0C3-E3081881863C}" type="presParOf" srcId="{C3CBBF42-5DB1-4619-8851-CB8744A91582}" destId="{88127295-6857-4513-884D-8DC2DFB5D8C0}" srcOrd="2" destOrd="0" presId="urn:microsoft.com/office/officeart/2017/3/layout/DropPinTimeline"/>
    <dgm:cxn modelId="{9C686F20-04EC-4B60-851A-07E56F01688E}" type="presParOf" srcId="{C3CBBF42-5DB1-4619-8851-CB8744A91582}" destId="{24C25B73-41B2-4061-ACE1-0A5638049035}" srcOrd="3" destOrd="0" presId="urn:microsoft.com/office/officeart/2017/3/layout/DropPinTimeline"/>
    <dgm:cxn modelId="{618D997E-4903-4460-B7BA-FE1C2EECEFAA}" type="presParOf" srcId="{C3CBBF42-5DB1-4619-8851-CB8744A91582}" destId="{0557CEF6-0175-4981-96B2-5360D512DA3E}" srcOrd="4" destOrd="0" presId="urn:microsoft.com/office/officeart/2017/3/layout/DropPinTimeline"/>
    <dgm:cxn modelId="{0F268112-4A85-4261-8C87-62B56BA7FB72}" type="presParOf" srcId="{C3CBBF42-5DB1-4619-8851-CB8744A91582}" destId="{72266DBC-1A7E-4127-AFBB-B44CC8E8E747}" srcOrd="5" destOrd="0" presId="urn:microsoft.com/office/officeart/2017/3/layout/DropPinTimeline"/>
    <dgm:cxn modelId="{1884CE6D-F80E-4E5A-8422-DA38B5F5ED39}" type="presParOf" srcId="{06D8BDEB-BC5A-4D88-B254-546CB5F8560A}" destId="{A0593D5B-6A73-4E92-B932-B3A924B46736}" srcOrd="11" destOrd="0" presId="urn:microsoft.com/office/officeart/2017/3/layout/DropPinTimeline"/>
    <dgm:cxn modelId="{86802ABC-8E9C-477D-A495-3F226D0805C0}" type="presParOf" srcId="{06D8BDEB-BC5A-4D88-B254-546CB5F8560A}" destId="{C75A9879-5DB7-4E78-9F6C-8DC6F7DFECCF}" srcOrd="12" destOrd="0" presId="urn:microsoft.com/office/officeart/2017/3/layout/DropPinTimeline"/>
    <dgm:cxn modelId="{FBDE9687-91C7-44FA-BA83-56F40DAD1B97}" type="presParOf" srcId="{C75A9879-5DB7-4E78-9F6C-8DC6F7DFECCF}" destId="{4B7EDAFC-D4DB-4A08-9CBC-4551F818ED35}" srcOrd="0" destOrd="0" presId="urn:microsoft.com/office/officeart/2017/3/layout/DropPinTimeline"/>
    <dgm:cxn modelId="{16B9090F-8002-46E3-A914-B52DF23B1315}" type="presParOf" srcId="{C75A9879-5DB7-4E78-9F6C-8DC6F7DFECCF}" destId="{B1F0B91A-7569-4C2F-AED4-FDD5E5FAA77E}" srcOrd="1" destOrd="0" presId="urn:microsoft.com/office/officeart/2017/3/layout/DropPinTimeline"/>
    <dgm:cxn modelId="{A3A375D0-CF22-46D0-A0D1-034D271066DE}" type="presParOf" srcId="{B1F0B91A-7569-4C2F-AED4-FDD5E5FAA77E}" destId="{372AA4F1-F216-47F8-A0D9-64364342079A}" srcOrd="0" destOrd="0" presId="urn:microsoft.com/office/officeart/2017/3/layout/DropPinTimeline"/>
    <dgm:cxn modelId="{4EA20482-5B54-43F7-AD1F-D882D39EE1A0}" type="presParOf" srcId="{B1F0B91A-7569-4C2F-AED4-FDD5E5FAA77E}" destId="{30980EF2-3E4F-49AA-B4B7-E0CCABD43A41}" srcOrd="1" destOrd="0" presId="urn:microsoft.com/office/officeart/2017/3/layout/DropPinTimeline"/>
    <dgm:cxn modelId="{A01C6642-AB19-44AA-8B7D-4DA07B6B9412}" type="presParOf" srcId="{C75A9879-5DB7-4E78-9F6C-8DC6F7DFECCF}" destId="{9C4D162E-B44A-47C6-859C-ED8436F19912}" srcOrd="2" destOrd="0" presId="urn:microsoft.com/office/officeart/2017/3/layout/DropPinTimeline"/>
    <dgm:cxn modelId="{8F88B897-171A-411E-B687-850EDAB7AFD3}" type="presParOf" srcId="{C75A9879-5DB7-4E78-9F6C-8DC6F7DFECCF}" destId="{53760F24-852F-496A-A6F2-1637866E677B}" srcOrd="3" destOrd="0" presId="urn:microsoft.com/office/officeart/2017/3/layout/DropPinTimeline"/>
    <dgm:cxn modelId="{6AA97BE5-7324-4B1F-8DC9-1492460BA5CE}" type="presParOf" srcId="{C75A9879-5DB7-4E78-9F6C-8DC6F7DFECCF}" destId="{8FB0A4BC-878B-4548-80C5-23C1D32DBF7E}" srcOrd="4" destOrd="0" presId="urn:microsoft.com/office/officeart/2017/3/layout/DropPinTimeline"/>
    <dgm:cxn modelId="{4BEAA260-FB85-4BBA-95C7-AB35A88AD446}" type="presParOf" srcId="{C75A9879-5DB7-4E78-9F6C-8DC6F7DFECCF}" destId="{CB49061D-2C9B-44D7-9C0A-0A0F9478E259}" srcOrd="5" destOrd="0" presId="urn:microsoft.com/office/officeart/2017/3/layout/DropPin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BE688-ABE5-492D-A96C-5BE259739C7A}">
      <dsp:nvSpPr>
        <dsp:cNvPr id="0" name=""/>
        <dsp:cNvSpPr/>
      </dsp:nvSpPr>
      <dsp:spPr>
        <a:xfrm>
          <a:off x="0" y="2604070"/>
          <a:ext cx="9086494"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D6E4648A-6ADD-4109-A7CB-3FA65B5425B7}">
      <dsp:nvSpPr>
        <dsp:cNvPr id="0" name=""/>
        <dsp:cNvSpPr/>
      </dsp:nvSpPr>
      <dsp:spPr>
        <a:xfrm rot="8100000">
          <a:off x="81545" y="612306"/>
          <a:ext cx="358662" cy="35866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29848D3-45B8-41C0-AE89-56CA57681B84}">
      <dsp:nvSpPr>
        <dsp:cNvPr id="0" name=""/>
        <dsp:cNvSpPr/>
      </dsp:nvSpPr>
      <dsp:spPr>
        <a:xfrm>
          <a:off x="121390" y="652150"/>
          <a:ext cx="278974" cy="278974"/>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DA1233AE-B29C-429F-BF70-3FD34D39A752}">
      <dsp:nvSpPr>
        <dsp:cNvPr id="0" name=""/>
        <dsp:cNvSpPr/>
      </dsp:nvSpPr>
      <dsp:spPr>
        <a:xfrm>
          <a:off x="514490" y="1062460"/>
          <a:ext cx="1769928" cy="1541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Teddys Bear's Picnic </a:t>
          </a:r>
        </a:p>
      </dsp:txBody>
      <dsp:txXfrm>
        <a:off x="514490" y="1062460"/>
        <a:ext cx="1769928" cy="1541609"/>
      </dsp:txXfrm>
    </dsp:sp>
    <dsp:sp modelId="{DA39CD62-095F-4353-86C5-946A5FAF410C}">
      <dsp:nvSpPr>
        <dsp:cNvPr id="0" name=""/>
        <dsp:cNvSpPr/>
      </dsp:nvSpPr>
      <dsp:spPr>
        <a:xfrm>
          <a:off x="514490" y="520814"/>
          <a:ext cx="1769928" cy="541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September</a:t>
          </a:r>
        </a:p>
      </dsp:txBody>
      <dsp:txXfrm>
        <a:off x="514490" y="520814"/>
        <a:ext cx="1769928" cy="541646"/>
      </dsp:txXfrm>
    </dsp:sp>
    <dsp:sp modelId="{80698EBF-D008-4554-B2DE-3308F47C01F5}">
      <dsp:nvSpPr>
        <dsp:cNvPr id="0" name=""/>
        <dsp:cNvSpPr/>
      </dsp:nvSpPr>
      <dsp:spPr>
        <a:xfrm>
          <a:off x="260877" y="1062460"/>
          <a:ext cx="0" cy="154160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B20C4F8-568C-4A6B-B4EE-C2FA6B9FE72B}">
      <dsp:nvSpPr>
        <dsp:cNvPr id="0" name=""/>
        <dsp:cNvSpPr/>
      </dsp:nvSpPr>
      <dsp:spPr>
        <a:xfrm>
          <a:off x="232437" y="2555322"/>
          <a:ext cx="91300" cy="9749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3FDFDF1-FC2F-45E8-99DE-BC03A256A905}">
      <dsp:nvSpPr>
        <dsp:cNvPr id="0" name=""/>
        <dsp:cNvSpPr/>
      </dsp:nvSpPr>
      <dsp:spPr>
        <a:xfrm rot="18900000">
          <a:off x="1214014" y="4237172"/>
          <a:ext cx="358662" cy="35866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D2786BB-ACDC-47C5-B547-7DE5E660F9BE}">
      <dsp:nvSpPr>
        <dsp:cNvPr id="0" name=""/>
        <dsp:cNvSpPr/>
      </dsp:nvSpPr>
      <dsp:spPr>
        <a:xfrm>
          <a:off x="1253858" y="4277016"/>
          <a:ext cx="278974" cy="278974"/>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D0E3D673-2778-4713-B441-0FD564AD4AF6}">
      <dsp:nvSpPr>
        <dsp:cNvPr id="0" name=""/>
        <dsp:cNvSpPr/>
      </dsp:nvSpPr>
      <dsp:spPr>
        <a:xfrm>
          <a:off x="1646958" y="2604070"/>
          <a:ext cx="1769928" cy="1541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Walk to the FBC linked to Geography local environment</a:t>
          </a:r>
        </a:p>
      </dsp:txBody>
      <dsp:txXfrm>
        <a:off x="1646958" y="2604070"/>
        <a:ext cx="1769928" cy="1541609"/>
      </dsp:txXfrm>
    </dsp:sp>
    <dsp:sp modelId="{6524F6AF-0728-48FF-845F-B45716DA2193}">
      <dsp:nvSpPr>
        <dsp:cNvPr id="0" name=""/>
        <dsp:cNvSpPr/>
      </dsp:nvSpPr>
      <dsp:spPr>
        <a:xfrm>
          <a:off x="1646958" y="4145680"/>
          <a:ext cx="1769928" cy="541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Roboto"/>
            </a:rPr>
            <a:t>November</a:t>
          </a:r>
          <a:endParaRPr lang="en-US" sz="2000" kern="1200" dirty="0"/>
        </a:p>
      </dsp:txBody>
      <dsp:txXfrm>
        <a:off x="1646958" y="4145680"/>
        <a:ext cx="1769928" cy="541646"/>
      </dsp:txXfrm>
    </dsp:sp>
    <dsp:sp modelId="{27F2169E-09BE-48D6-8EF1-F9515E9CFDAE}">
      <dsp:nvSpPr>
        <dsp:cNvPr id="0" name=""/>
        <dsp:cNvSpPr/>
      </dsp:nvSpPr>
      <dsp:spPr>
        <a:xfrm>
          <a:off x="1393345" y="2604070"/>
          <a:ext cx="0" cy="154160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6BC0A5D-D993-4633-874B-3714299245EC}">
      <dsp:nvSpPr>
        <dsp:cNvPr id="0" name=""/>
        <dsp:cNvSpPr/>
      </dsp:nvSpPr>
      <dsp:spPr>
        <a:xfrm>
          <a:off x="1364905" y="2555322"/>
          <a:ext cx="91300" cy="9749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ED574FF-AAA0-4FD5-AA19-2C2297E1EF4A}">
      <dsp:nvSpPr>
        <dsp:cNvPr id="0" name=""/>
        <dsp:cNvSpPr/>
      </dsp:nvSpPr>
      <dsp:spPr>
        <a:xfrm rot="8100000">
          <a:off x="2346483" y="612306"/>
          <a:ext cx="358662" cy="35866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5D9B013-8963-4CF6-AC1B-E3F0797FB8E1}">
      <dsp:nvSpPr>
        <dsp:cNvPr id="0" name=""/>
        <dsp:cNvSpPr/>
      </dsp:nvSpPr>
      <dsp:spPr>
        <a:xfrm>
          <a:off x="2386327" y="652150"/>
          <a:ext cx="278974" cy="278974"/>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F30784DA-17B1-428D-A93C-0054DF754CB3}">
      <dsp:nvSpPr>
        <dsp:cNvPr id="0" name=""/>
        <dsp:cNvSpPr/>
      </dsp:nvSpPr>
      <dsp:spPr>
        <a:xfrm>
          <a:off x="2779427" y="1062460"/>
          <a:ext cx="1769928" cy="1541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Christmas Performance</a:t>
          </a:r>
        </a:p>
      </dsp:txBody>
      <dsp:txXfrm>
        <a:off x="2779427" y="1062460"/>
        <a:ext cx="1769928" cy="1541609"/>
      </dsp:txXfrm>
    </dsp:sp>
    <dsp:sp modelId="{DE675CF0-48B7-4DBB-92E3-ACFCF78E49BC}">
      <dsp:nvSpPr>
        <dsp:cNvPr id="0" name=""/>
        <dsp:cNvSpPr/>
      </dsp:nvSpPr>
      <dsp:spPr>
        <a:xfrm>
          <a:off x="2779427" y="520814"/>
          <a:ext cx="1769928" cy="541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December</a:t>
          </a:r>
        </a:p>
      </dsp:txBody>
      <dsp:txXfrm>
        <a:off x="2779427" y="520814"/>
        <a:ext cx="1769928" cy="541646"/>
      </dsp:txXfrm>
    </dsp:sp>
    <dsp:sp modelId="{E89ED454-AD55-4DA3-B2D1-6734F52E8488}">
      <dsp:nvSpPr>
        <dsp:cNvPr id="0" name=""/>
        <dsp:cNvSpPr/>
      </dsp:nvSpPr>
      <dsp:spPr>
        <a:xfrm>
          <a:off x="2525814" y="1062460"/>
          <a:ext cx="0" cy="154160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87F7B12-58CE-42A2-9738-279BA0C40CE1}">
      <dsp:nvSpPr>
        <dsp:cNvPr id="0" name=""/>
        <dsp:cNvSpPr/>
      </dsp:nvSpPr>
      <dsp:spPr>
        <a:xfrm>
          <a:off x="2497374" y="2555322"/>
          <a:ext cx="91300" cy="9749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104E73D-6661-45B1-A404-A73521DF6368}">
      <dsp:nvSpPr>
        <dsp:cNvPr id="0" name=""/>
        <dsp:cNvSpPr/>
      </dsp:nvSpPr>
      <dsp:spPr>
        <a:xfrm rot="18900000">
          <a:off x="3478951" y="4237172"/>
          <a:ext cx="358662" cy="35866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42AB552-65E3-413A-89AE-4D11331F3C97}">
      <dsp:nvSpPr>
        <dsp:cNvPr id="0" name=""/>
        <dsp:cNvSpPr/>
      </dsp:nvSpPr>
      <dsp:spPr>
        <a:xfrm>
          <a:off x="3518795" y="4277016"/>
          <a:ext cx="278974" cy="278974"/>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06757C8B-157F-4C2D-B0F7-106FE5DC13B6}">
      <dsp:nvSpPr>
        <dsp:cNvPr id="0" name=""/>
        <dsp:cNvSpPr/>
      </dsp:nvSpPr>
      <dsp:spPr>
        <a:xfrm>
          <a:off x="3911895" y="2604070"/>
          <a:ext cx="1769928" cy="1541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Berkshire Reptile Man</a:t>
          </a:r>
          <a:br>
            <a:rPr lang="en-US" sz="1500" kern="1200" dirty="0"/>
          </a:br>
          <a:endParaRPr lang="en-US" sz="1500" kern="1200" dirty="0"/>
        </a:p>
      </dsp:txBody>
      <dsp:txXfrm>
        <a:off x="3911895" y="2604070"/>
        <a:ext cx="1769928" cy="1541609"/>
      </dsp:txXfrm>
    </dsp:sp>
    <dsp:sp modelId="{6EA919C6-7254-4F1A-B9B1-5882D21FE337}">
      <dsp:nvSpPr>
        <dsp:cNvPr id="0" name=""/>
        <dsp:cNvSpPr/>
      </dsp:nvSpPr>
      <dsp:spPr>
        <a:xfrm>
          <a:off x="3911895" y="4145680"/>
          <a:ext cx="1769928" cy="541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January.</a:t>
          </a:r>
        </a:p>
      </dsp:txBody>
      <dsp:txXfrm>
        <a:off x="3911895" y="4145680"/>
        <a:ext cx="1769928" cy="541646"/>
      </dsp:txXfrm>
    </dsp:sp>
    <dsp:sp modelId="{64E7F265-0DD8-4941-A962-8E2C687BBE4B}">
      <dsp:nvSpPr>
        <dsp:cNvPr id="0" name=""/>
        <dsp:cNvSpPr/>
      </dsp:nvSpPr>
      <dsp:spPr>
        <a:xfrm>
          <a:off x="3658282" y="2604070"/>
          <a:ext cx="0" cy="154160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8BC4CC0-ACF4-456F-801D-8395F69D41AA}">
      <dsp:nvSpPr>
        <dsp:cNvPr id="0" name=""/>
        <dsp:cNvSpPr/>
      </dsp:nvSpPr>
      <dsp:spPr>
        <a:xfrm>
          <a:off x="3629843" y="2555322"/>
          <a:ext cx="91300" cy="9749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6E7896A-0BB4-48F0-BA2D-279A5665AF9C}">
      <dsp:nvSpPr>
        <dsp:cNvPr id="0" name=""/>
        <dsp:cNvSpPr/>
      </dsp:nvSpPr>
      <dsp:spPr>
        <a:xfrm rot="8100000">
          <a:off x="4611420" y="612306"/>
          <a:ext cx="358662" cy="35866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59D250D-6233-44E5-A37A-E1AE1C63C8CA}">
      <dsp:nvSpPr>
        <dsp:cNvPr id="0" name=""/>
        <dsp:cNvSpPr/>
      </dsp:nvSpPr>
      <dsp:spPr>
        <a:xfrm>
          <a:off x="4651264" y="652150"/>
          <a:ext cx="278974" cy="278974"/>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D2D0F47F-6047-444C-B6E6-409107899670}">
      <dsp:nvSpPr>
        <dsp:cNvPr id="0" name=""/>
        <dsp:cNvSpPr/>
      </dsp:nvSpPr>
      <dsp:spPr>
        <a:xfrm>
          <a:off x="5044364" y="1062460"/>
          <a:ext cx="1769928" cy="1541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Showcase of Passports at the Ready to Parents</a:t>
          </a:r>
        </a:p>
      </dsp:txBody>
      <dsp:txXfrm>
        <a:off x="5044364" y="1062460"/>
        <a:ext cx="1769928" cy="1541609"/>
      </dsp:txXfrm>
    </dsp:sp>
    <dsp:sp modelId="{D1244288-C02B-4057-81AE-BD5E0060EEBD}">
      <dsp:nvSpPr>
        <dsp:cNvPr id="0" name=""/>
        <dsp:cNvSpPr/>
      </dsp:nvSpPr>
      <dsp:spPr>
        <a:xfrm>
          <a:off x="5044364" y="520814"/>
          <a:ext cx="1769928" cy="541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March.</a:t>
          </a:r>
        </a:p>
      </dsp:txBody>
      <dsp:txXfrm>
        <a:off x="5044364" y="520814"/>
        <a:ext cx="1769928" cy="541646"/>
      </dsp:txXfrm>
    </dsp:sp>
    <dsp:sp modelId="{60A25B41-5368-4C33-8374-9AF67BA95825}">
      <dsp:nvSpPr>
        <dsp:cNvPr id="0" name=""/>
        <dsp:cNvSpPr/>
      </dsp:nvSpPr>
      <dsp:spPr>
        <a:xfrm>
          <a:off x="4790751" y="1062460"/>
          <a:ext cx="0" cy="154160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2780C72-948F-42A4-87A5-1C4751A4699F}">
      <dsp:nvSpPr>
        <dsp:cNvPr id="0" name=""/>
        <dsp:cNvSpPr/>
      </dsp:nvSpPr>
      <dsp:spPr>
        <a:xfrm>
          <a:off x="4762311" y="2555322"/>
          <a:ext cx="91300" cy="9749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4AA0613-13C4-42BA-9A5C-06AA5D76284C}">
      <dsp:nvSpPr>
        <dsp:cNvPr id="0" name=""/>
        <dsp:cNvSpPr/>
      </dsp:nvSpPr>
      <dsp:spPr>
        <a:xfrm rot="18900000">
          <a:off x="5743888" y="4237172"/>
          <a:ext cx="358662" cy="35866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DF9C0A0-442B-42CB-AA0C-0DE7507C5163}">
      <dsp:nvSpPr>
        <dsp:cNvPr id="0" name=""/>
        <dsp:cNvSpPr/>
      </dsp:nvSpPr>
      <dsp:spPr>
        <a:xfrm>
          <a:off x="5783732" y="4277016"/>
          <a:ext cx="278974" cy="278974"/>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88127295-6857-4513-884D-8DC2DFB5D8C0}">
      <dsp:nvSpPr>
        <dsp:cNvPr id="0" name=""/>
        <dsp:cNvSpPr/>
      </dsp:nvSpPr>
      <dsp:spPr>
        <a:xfrm>
          <a:off x="6176832" y="2604070"/>
          <a:ext cx="1769928" cy="1541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Legoland Trip linked to Castles and Dragons</a:t>
          </a:r>
        </a:p>
      </dsp:txBody>
      <dsp:txXfrm>
        <a:off x="6176832" y="2604070"/>
        <a:ext cx="1769928" cy="1541609"/>
      </dsp:txXfrm>
    </dsp:sp>
    <dsp:sp modelId="{24C25B73-41B2-4061-ACE1-0A5638049035}">
      <dsp:nvSpPr>
        <dsp:cNvPr id="0" name=""/>
        <dsp:cNvSpPr/>
      </dsp:nvSpPr>
      <dsp:spPr>
        <a:xfrm>
          <a:off x="6176832" y="4145680"/>
          <a:ext cx="1769928" cy="541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April.</a:t>
          </a:r>
        </a:p>
      </dsp:txBody>
      <dsp:txXfrm>
        <a:off x="6176832" y="4145680"/>
        <a:ext cx="1769928" cy="541646"/>
      </dsp:txXfrm>
    </dsp:sp>
    <dsp:sp modelId="{0557CEF6-0175-4981-96B2-5360D512DA3E}">
      <dsp:nvSpPr>
        <dsp:cNvPr id="0" name=""/>
        <dsp:cNvSpPr/>
      </dsp:nvSpPr>
      <dsp:spPr>
        <a:xfrm>
          <a:off x="5923220" y="2604070"/>
          <a:ext cx="0" cy="154160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338F447-B4E5-4374-B96E-CDBF80EB40A9}">
      <dsp:nvSpPr>
        <dsp:cNvPr id="0" name=""/>
        <dsp:cNvSpPr/>
      </dsp:nvSpPr>
      <dsp:spPr>
        <a:xfrm>
          <a:off x="5894780" y="2555322"/>
          <a:ext cx="91300" cy="9749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72AA4F1-F216-47F8-A0D9-64364342079A}">
      <dsp:nvSpPr>
        <dsp:cNvPr id="0" name=""/>
        <dsp:cNvSpPr/>
      </dsp:nvSpPr>
      <dsp:spPr>
        <a:xfrm rot="8100000">
          <a:off x="6876357" y="612306"/>
          <a:ext cx="358662" cy="35866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0980EF2-3E4F-49AA-B4B7-E0CCABD43A41}">
      <dsp:nvSpPr>
        <dsp:cNvPr id="0" name=""/>
        <dsp:cNvSpPr/>
      </dsp:nvSpPr>
      <dsp:spPr>
        <a:xfrm>
          <a:off x="6916201" y="652150"/>
          <a:ext cx="278974" cy="27897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C4D162E-B44A-47C6-859C-ED8436F19912}">
      <dsp:nvSpPr>
        <dsp:cNvPr id="0" name=""/>
        <dsp:cNvSpPr/>
      </dsp:nvSpPr>
      <dsp:spPr>
        <a:xfrm>
          <a:off x="7309301" y="1062460"/>
          <a:ext cx="1769928" cy="1541609"/>
        </a:xfrm>
        <a:prstGeom prst="rect">
          <a:avLst/>
        </a:prstGeom>
        <a:noFill/>
        <a:ln>
          <a:noFill/>
        </a:ln>
        <a:effectLst/>
      </dsp:spPr>
      <dsp:style>
        <a:lnRef idx="0">
          <a:scrgbClr r="0" g="0" b="0"/>
        </a:lnRef>
        <a:fillRef idx="0">
          <a:scrgbClr r="0" g="0" b="0"/>
        </a:fillRef>
        <a:effectRef idx="0">
          <a:scrgbClr r="0" g="0" b="0"/>
        </a:effectRef>
        <a:fontRef idx="minor"/>
      </dsp:style>
    </dsp:sp>
    <dsp:sp modelId="{53760F24-852F-496A-A6F2-1637866E677B}">
      <dsp:nvSpPr>
        <dsp:cNvPr id="0" name=""/>
        <dsp:cNvSpPr/>
      </dsp:nvSpPr>
      <dsp:spPr>
        <a:xfrm>
          <a:off x="7309301" y="520814"/>
          <a:ext cx="1769928" cy="541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US" sz="2000" b="0" kern="1200" dirty="0">
            <a:latin typeface="Roboto"/>
          </a:endParaRPr>
        </a:p>
      </dsp:txBody>
      <dsp:txXfrm>
        <a:off x="7309301" y="520814"/>
        <a:ext cx="1769928" cy="541646"/>
      </dsp:txXfrm>
    </dsp:sp>
    <dsp:sp modelId="{8FB0A4BC-878B-4548-80C5-23C1D32DBF7E}">
      <dsp:nvSpPr>
        <dsp:cNvPr id="0" name=""/>
        <dsp:cNvSpPr/>
      </dsp:nvSpPr>
      <dsp:spPr>
        <a:xfrm>
          <a:off x="7055688" y="1062460"/>
          <a:ext cx="0" cy="154160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B7EDAFC-D4DB-4A08-9CBC-4551F818ED35}">
      <dsp:nvSpPr>
        <dsp:cNvPr id="0" name=""/>
        <dsp:cNvSpPr/>
      </dsp:nvSpPr>
      <dsp:spPr>
        <a:xfrm>
          <a:off x="7027248" y="2555322"/>
          <a:ext cx="91300" cy="9749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676"/>
          </a:xfrm>
          <a:prstGeom prst="rect">
            <a:avLst/>
          </a:prstGeom>
        </p:spPr>
        <p:txBody>
          <a:bodyPr vert="horz" lIns="92437" tIns="46218" rIns="92437" bIns="46218" rtlCol="0"/>
          <a:lstStyle>
            <a:lvl1pPr algn="l">
              <a:defRPr sz="1200"/>
            </a:lvl1pPr>
          </a:lstStyle>
          <a:p>
            <a:endParaRPr lang="en-GB"/>
          </a:p>
        </p:txBody>
      </p:sp>
      <p:sp>
        <p:nvSpPr>
          <p:cNvPr id="3" name="Date Placeholder 2"/>
          <p:cNvSpPr>
            <a:spLocks noGrp="1"/>
          </p:cNvSpPr>
          <p:nvPr>
            <p:ph type="dt" sz="quarter" idx="1"/>
          </p:nvPr>
        </p:nvSpPr>
        <p:spPr>
          <a:xfrm>
            <a:off x="3901699" y="0"/>
            <a:ext cx="2984870" cy="502676"/>
          </a:xfrm>
          <a:prstGeom prst="rect">
            <a:avLst/>
          </a:prstGeom>
        </p:spPr>
        <p:txBody>
          <a:bodyPr vert="horz" lIns="92437" tIns="46218" rIns="92437" bIns="46218" rtlCol="0"/>
          <a:lstStyle>
            <a:lvl1pPr algn="r">
              <a:defRPr sz="1200"/>
            </a:lvl1pPr>
          </a:lstStyle>
          <a:p>
            <a:fld id="{A2E14D33-DE77-4F9F-9A27-CD75A6367E63}" type="datetimeFigureOut">
              <a:rPr lang="en-GB" smtClean="0"/>
              <a:t>17/07/2026</a:t>
            </a:fld>
            <a:endParaRPr lang="en-GB"/>
          </a:p>
        </p:txBody>
      </p:sp>
      <p:sp>
        <p:nvSpPr>
          <p:cNvPr id="4" name="Footer Placeholder 3"/>
          <p:cNvSpPr>
            <a:spLocks noGrp="1"/>
          </p:cNvSpPr>
          <p:nvPr>
            <p:ph type="ftr" sz="quarter" idx="2"/>
          </p:nvPr>
        </p:nvSpPr>
        <p:spPr>
          <a:xfrm>
            <a:off x="1" y="9516040"/>
            <a:ext cx="2984870" cy="502675"/>
          </a:xfrm>
          <a:prstGeom prst="rect">
            <a:avLst/>
          </a:prstGeom>
        </p:spPr>
        <p:txBody>
          <a:bodyPr vert="horz" lIns="92437" tIns="46218" rIns="92437" bIns="46218" rtlCol="0" anchor="b"/>
          <a:lstStyle>
            <a:lvl1pPr algn="l">
              <a:defRPr sz="1200"/>
            </a:lvl1pPr>
          </a:lstStyle>
          <a:p>
            <a:endParaRPr lang="en-GB"/>
          </a:p>
        </p:txBody>
      </p:sp>
      <p:sp>
        <p:nvSpPr>
          <p:cNvPr id="5" name="Slide Number Placeholder 4"/>
          <p:cNvSpPr>
            <a:spLocks noGrp="1"/>
          </p:cNvSpPr>
          <p:nvPr>
            <p:ph type="sldNum" sz="quarter" idx="3"/>
          </p:nvPr>
        </p:nvSpPr>
        <p:spPr>
          <a:xfrm>
            <a:off x="3901699" y="9516040"/>
            <a:ext cx="2984870" cy="502675"/>
          </a:xfrm>
          <a:prstGeom prst="rect">
            <a:avLst/>
          </a:prstGeom>
        </p:spPr>
        <p:txBody>
          <a:bodyPr vert="horz" lIns="92437" tIns="46218" rIns="92437" bIns="46218" rtlCol="0" anchor="b"/>
          <a:lstStyle>
            <a:lvl1pPr algn="r">
              <a:defRPr sz="1200"/>
            </a:lvl1pPr>
          </a:lstStyle>
          <a:p>
            <a:fld id="{328B97BE-74F4-45CE-B9F0-9DDD6E022F56}" type="slidenum">
              <a:rPr lang="en-GB" smtClean="0"/>
              <a:t>‹#›</a:t>
            </a:fld>
            <a:endParaRPr lang="en-GB"/>
          </a:p>
        </p:txBody>
      </p:sp>
    </p:spTree>
    <p:extLst>
      <p:ext uri="{BB962C8B-B14F-4D97-AF65-F5344CB8AC3E}">
        <p14:creationId xmlns:p14="http://schemas.microsoft.com/office/powerpoint/2010/main" val="850395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676"/>
          </a:xfrm>
          <a:prstGeom prst="rect">
            <a:avLst/>
          </a:prstGeom>
        </p:spPr>
        <p:txBody>
          <a:bodyPr vert="horz" lIns="92437" tIns="46218" rIns="92437" bIns="46218" rtlCol="0"/>
          <a:lstStyle>
            <a:lvl1pPr algn="l">
              <a:defRPr sz="1200"/>
            </a:lvl1pPr>
          </a:lstStyle>
          <a:p>
            <a:endParaRPr lang="en-GB"/>
          </a:p>
        </p:txBody>
      </p:sp>
      <p:sp>
        <p:nvSpPr>
          <p:cNvPr id="3" name="Date Placeholder 2"/>
          <p:cNvSpPr>
            <a:spLocks noGrp="1"/>
          </p:cNvSpPr>
          <p:nvPr>
            <p:ph type="dt" idx="1"/>
          </p:nvPr>
        </p:nvSpPr>
        <p:spPr>
          <a:xfrm>
            <a:off x="3901699" y="0"/>
            <a:ext cx="2984870" cy="502676"/>
          </a:xfrm>
          <a:prstGeom prst="rect">
            <a:avLst/>
          </a:prstGeom>
        </p:spPr>
        <p:txBody>
          <a:bodyPr vert="horz" lIns="92437" tIns="46218" rIns="92437" bIns="46218" rtlCol="0"/>
          <a:lstStyle>
            <a:lvl1pPr algn="r">
              <a:defRPr sz="1200"/>
            </a:lvl1pPr>
          </a:lstStyle>
          <a:p>
            <a:fld id="{3DAE5885-375F-4B7E-9A49-73B6F5F61D6D}" type="datetimeFigureOut">
              <a:rPr lang="en-GB" smtClean="0"/>
              <a:t>17/07/2026</a:t>
            </a:fld>
            <a:endParaRPr lang="en-GB"/>
          </a:p>
        </p:txBody>
      </p:sp>
      <p:sp>
        <p:nvSpPr>
          <p:cNvPr id="4" name="Slide Image Placeholder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2437" tIns="46218" rIns="92437" bIns="46218" rtlCol="0" anchor="ctr"/>
          <a:lstStyle/>
          <a:p>
            <a:endParaRPr lang="en-GB"/>
          </a:p>
        </p:txBody>
      </p:sp>
      <p:sp>
        <p:nvSpPr>
          <p:cNvPr id="5" name="Notes Placeholder 4"/>
          <p:cNvSpPr>
            <a:spLocks noGrp="1"/>
          </p:cNvSpPr>
          <p:nvPr>
            <p:ph type="body" sz="quarter" idx="3"/>
          </p:nvPr>
        </p:nvSpPr>
        <p:spPr>
          <a:xfrm>
            <a:off x="688817" y="4821505"/>
            <a:ext cx="5510530" cy="3944869"/>
          </a:xfrm>
          <a:prstGeom prst="rect">
            <a:avLst/>
          </a:prstGeom>
        </p:spPr>
        <p:txBody>
          <a:bodyPr vert="horz" lIns="92437" tIns="46218" rIns="92437" bIns="462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6040"/>
            <a:ext cx="2984870" cy="502675"/>
          </a:xfrm>
          <a:prstGeom prst="rect">
            <a:avLst/>
          </a:prstGeom>
        </p:spPr>
        <p:txBody>
          <a:bodyPr vert="horz" lIns="92437" tIns="46218" rIns="92437" bIns="46218" rtlCol="0" anchor="b"/>
          <a:lstStyle>
            <a:lvl1pPr algn="l">
              <a:defRPr sz="1200"/>
            </a:lvl1pPr>
          </a:lstStyle>
          <a:p>
            <a:endParaRPr lang="en-GB"/>
          </a:p>
        </p:txBody>
      </p:sp>
      <p:sp>
        <p:nvSpPr>
          <p:cNvPr id="7" name="Slide Number Placeholder 6"/>
          <p:cNvSpPr>
            <a:spLocks noGrp="1"/>
          </p:cNvSpPr>
          <p:nvPr>
            <p:ph type="sldNum" sz="quarter" idx="5"/>
          </p:nvPr>
        </p:nvSpPr>
        <p:spPr>
          <a:xfrm>
            <a:off x="3901699" y="9516040"/>
            <a:ext cx="2984870" cy="502675"/>
          </a:xfrm>
          <a:prstGeom prst="rect">
            <a:avLst/>
          </a:prstGeom>
        </p:spPr>
        <p:txBody>
          <a:bodyPr vert="horz" lIns="92437" tIns="46218" rIns="92437" bIns="46218" rtlCol="0" anchor="b"/>
          <a:lstStyle>
            <a:lvl1pPr algn="r">
              <a:defRPr sz="1200"/>
            </a:lvl1pPr>
          </a:lstStyle>
          <a:p>
            <a:fld id="{A380D2EF-7537-4719-8C74-13C366A9C3FE}" type="slidenum">
              <a:rPr lang="en-GB" smtClean="0"/>
              <a:t>‹#›</a:t>
            </a:fld>
            <a:endParaRPr lang="en-GB"/>
          </a:p>
        </p:txBody>
      </p:sp>
    </p:spTree>
    <p:extLst>
      <p:ext uri="{BB962C8B-B14F-4D97-AF65-F5344CB8AC3E}">
        <p14:creationId xmlns:p14="http://schemas.microsoft.com/office/powerpoint/2010/main" val="2956352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3A13-30AA-4B51-BDD0-A748157FC18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A42F391-DFC1-4155-B94E-7098621431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71E0FB-BDD6-49E1-AECB-C92271ECA024}"/>
              </a:ext>
            </a:extLst>
          </p:cNvPr>
          <p:cNvSpPr>
            <a:spLocks noGrp="1"/>
          </p:cNvSpPr>
          <p:nvPr>
            <p:ph type="dt" sz="half" idx="10"/>
          </p:nvPr>
        </p:nvSpPr>
        <p:spPr/>
        <p:txBody>
          <a:bodyPr/>
          <a:lstStyle/>
          <a:p>
            <a:fld id="{446854E8-E53E-A646-A023-0CD2D11E61C1}" type="datetimeFigureOut">
              <a:rPr lang="en-GB" smtClean="0"/>
              <a:pPr/>
              <a:t>17/07/2026</a:t>
            </a:fld>
            <a:endParaRPr lang="en-GB"/>
          </a:p>
        </p:txBody>
      </p:sp>
      <p:sp>
        <p:nvSpPr>
          <p:cNvPr id="5" name="Footer Placeholder 4">
            <a:extLst>
              <a:ext uri="{FF2B5EF4-FFF2-40B4-BE49-F238E27FC236}">
                <a16:creationId xmlns:a16="http://schemas.microsoft.com/office/drawing/2014/main" id="{29F014EB-D616-4378-B73C-043D7E852C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CD0348-9FEB-4FC7-8514-16D4A0AF7484}"/>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421924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4387-A399-44C8-B7CB-F83B83FC9F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EAA4D9-6F86-46C3-A2B1-B928C99EA9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5DCBE-99F5-4D6E-BEA9-912BCA06D78E}"/>
              </a:ext>
            </a:extLst>
          </p:cNvPr>
          <p:cNvSpPr>
            <a:spLocks noGrp="1"/>
          </p:cNvSpPr>
          <p:nvPr>
            <p:ph type="dt" sz="half" idx="10"/>
          </p:nvPr>
        </p:nvSpPr>
        <p:spPr/>
        <p:txBody>
          <a:bodyPr/>
          <a:lstStyle/>
          <a:p>
            <a:fld id="{446854E8-E53E-A646-A023-0CD2D11E61C1}" type="datetimeFigureOut">
              <a:rPr lang="en-GB" smtClean="0"/>
              <a:pPr/>
              <a:t>17/07/2026</a:t>
            </a:fld>
            <a:endParaRPr lang="en-GB"/>
          </a:p>
        </p:txBody>
      </p:sp>
      <p:sp>
        <p:nvSpPr>
          <p:cNvPr id="5" name="Footer Placeholder 4">
            <a:extLst>
              <a:ext uri="{FF2B5EF4-FFF2-40B4-BE49-F238E27FC236}">
                <a16:creationId xmlns:a16="http://schemas.microsoft.com/office/drawing/2014/main" id="{E2DF28E1-62C4-4DFE-9B17-7720E73E39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0AD7E-B9A6-4B5F-8D36-F3139825F58F}"/>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61899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DC1134-E5F5-4A11-A4B8-9B4C65A89EF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4F7856-78A2-4055-BB9A-C691D92F977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99EA83-CD21-4F07-83E2-73F2553986D8}"/>
              </a:ext>
            </a:extLst>
          </p:cNvPr>
          <p:cNvSpPr>
            <a:spLocks noGrp="1"/>
          </p:cNvSpPr>
          <p:nvPr>
            <p:ph type="dt" sz="half" idx="10"/>
          </p:nvPr>
        </p:nvSpPr>
        <p:spPr/>
        <p:txBody>
          <a:bodyPr/>
          <a:lstStyle/>
          <a:p>
            <a:fld id="{446854E8-E53E-A646-A023-0CD2D11E61C1}" type="datetimeFigureOut">
              <a:rPr lang="en-GB" smtClean="0"/>
              <a:pPr/>
              <a:t>17/07/2026</a:t>
            </a:fld>
            <a:endParaRPr lang="en-GB"/>
          </a:p>
        </p:txBody>
      </p:sp>
      <p:sp>
        <p:nvSpPr>
          <p:cNvPr id="5" name="Footer Placeholder 4">
            <a:extLst>
              <a:ext uri="{FF2B5EF4-FFF2-40B4-BE49-F238E27FC236}">
                <a16:creationId xmlns:a16="http://schemas.microsoft.com/office/drawing/2014/main" id="{C0141EC2-9B89-46C7-BF9A-057AEFE674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3D162B-539F-4BA4-8445-38B9185C7650}"/>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284378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3860-5AE8-4787-AAD0-B8C1D207B7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75D419-127C-475A-8A32-AD04166281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C5422-64E5-40B9-A94C-2EADCF5DC225}"/>
              </a:ext>
            </a:extLst>
          </p:cNvPr>
          <p:cNvSpPr>
            <a:spLocks noGrp="1"/>
          </p:cNvSpPr>
          <p:nvPr>
            <p:ph type="dt" sz="half" idx="10"/>
          </p:nvPr>
        </p:nvSpPr>
        <p:spPr/>
        <p:txBody>
          <a:bodyPr/>
          <a:lstStyle/>
          <a:p>
            <a:fld id="{446854E8-E53E-A646-A023-0CD2D11E61C1}" type="datetimeFigureOut">
              <a:rPr lang="en-GB" smtClean="0"/>
              <a:pPr/>
              <a:t>17/07/2026</a:t>
            </a:fld>
            <a:endParaRPr lang="en-GB"/>
          </a:p>
        </p:txBody>
      </p:sp>
      <p:sp>
        <p:nvSpPr>
          <p:cNvPr id="5" name="Footer Placeholder 4">
            <a:extLst>
              <a:ext uri="{FF2B5EF4-FFF2-40B4-BE49-F238E27FC236}">
                <a16:creationId xmlns:a16="http://schemas.microsoft.com/office/drawing/2014/main" id="{F516F80B-BE36-4E9F-8CBB-2E20A53E1F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1F9E06-42C9-4A08-885A-5227248E6A7B}"/>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339138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A068-E757-4134-88A5-31559B98045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25C05B-53DB-43BA-A275-6EC055D76FA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B40355-2AB7-4225-B55A-53833EEDAD2A}"/>
              </a:ext>
            </a:extLst>
          </p:cNvPr>
          <p:cNvSpPr>
            <a:spLocks noGrp="1"/>
          </p:cNvSpPr>
          <p:nvPr>
            <p:ph type="dt" sz="half" idx="10"/>
          </p:nvPr>
        </p:nvSpPr>
        <p:spPr/>
        <p:txBody>
          <a:bodyPr/>
          <a:lstStyle/>
          <a:p>
            <a:fld id="{446854E8-E53E-A646-A023-0CD2D11E61C1}" type="datetimeFigureOut">
              <a:rPr lang="en-GB" smtClean="0"/>
              <a:pPr/>
              <a:t>17/07/2026</a:t>
            </a:fld>
            <a:endParaRPr lang="en-GB"/>
          </a:p>
        </p:txBody>
      </p:sp>
      <p:sp>
        <p:nvSpPr>
          <p:cNvPr id="5" name="Footer Placeholder 4">
            <a:extLst>
              <a:ext uri="{FF2B5EF4-FFF2-40B4-BE49-F238E27FC236}">
                <a16:creationId xmlns:a16="http://schemas.microsoft.com/office/drawing/2014/main" id="{6429C55A-56AB-4A3C-AB54-0092EDD2BA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EA98E1-FAAA-4004-AD23-8FDA0C5FD341}"/>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55274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3138-8628-4356-91E9-70A55F4501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8B392E-43E2-4367-826D-BB6EDCBEAF9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F7EB86-DE24-430B-AC5D-BB8D1AEC403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B1BC47-D000-4A6A-B3BE-6C1788901876}"/>
              </a:ext>
            </a:extLst>
          </p:cNvPr>
          <p:cNvSpPr>
            <a:spLocks noGrp="1"/>
          </p:cNvSpPr>
          <p:nvPr>
            <p:ph type="dt" sz="half" idx="10"/>
          </p:nvPr>
        </p:nvSpPr>
        <p:spPr/>
        <p:txBody>
          <a:bodyPr/>
          <a:lstStyle/>
          <a:p>
            <a:fld id="{446854E8-E53E-A646-A023-0CD2D11E61C1}" type="datetimeFigureOut">
              <a:rPr lang="en-GB" smtClean="0"/>
              <a:pPr/>
              <a:t>17/07/2026</a:t>
            </a:fld>
            <a:endParaRPr lang="en-GB"/>
          </a:p>
        </p:txBody>
      </p:sp>
      <p:sp>
        <p:nvSpPr>
          <p:cNvPr id="6" name="Footer Placeholder 5">
            <a:extLst>
              <a:ext uri="{FF2B5EF4-FFF2-40B4-BE49-F238E27FC236}">
                <a16:creationId xmlns:a16="http://schemas.microsoft.com/office/drawing/2014/main" id="{FC7BB1E2-95E0-48B7-A2CE-31E581DE43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6F0715-24CE-447E-B482-58AF0253004F}"/>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382500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4B1DC-72BB-4149-9624-BD4D1CFF981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32ED20-E19A-4615-B27D-6B47F02E4D5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CE9A4D7-348B-4D22-98EB-27032DB19CF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00FE8D-1AF8-4FD7-91FE-D6A1E8AE2FA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6B4E7B3-9F40-447F-8858-2DE13B45D56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14B657-9AB8-42DE-A563-A030225671C4}"/>
              </a:ext>
            </a:extLst>
          </p:cNvPr>
          <p:cNvSpPr>
            <a:spLocks noGrp="1"/>
          </p:cNvSpPr>
          <p:nvPr>
            <p:ph type="dt" sz="half" idx="10"/>
          </p:nvPr>
        </p:nvSpPr>
        <p:spPr/>
        <p:txBody>
          <a:bodyPr/>
          <a:lstStyle/>
          <a:p>
            <a:fld id="{446854E8-E53E-A646-A023-0CD2D11E61C1}" type="datetimeFigureOut">
              <a:rPr lang="en-GB" smtClean="0"/>
              <a:pPr/>
              <a:t>17/07/2026</a:t>
            </a:fld>
            <a:endParaRPr lang="en-GB"/>
          </a:p>
        </p:txBody>
      </p:sp>
      <p:sp>
        <p:nvSpPr>
          <p:cNvPr id="8" name="Footer Placeholder 7">
            <a:extLst>
              <a:ext uri="{FF2B5EF4-FFF2-40B4-BE49-F238E27FC236}">
                <a16:creationId xmlns:a16="http://schemas.microsoft.com/office/drawing/2014/main" id="{07293AF0-CB8A-482C-8F3E-32183B20F2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1669113-C185-4A3D-9633-CA36622EDB62}"/>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291004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C8383-01F4-4616-813F-7E1C77C3D9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DF20EE-ADEF-4D17-92AB-895025D4115B}"/>
              </a:ext>
            </a:extLst>
          </p:cNvPr>
          <p:cNvSpPr>
            <a:spLocks noGrp="1"/>
          </p:cNvSpPr>
          <p:nvPr>
            <p:ph type="dt" sz="half" idx="10"/>
          </p:nvPr>
        </p:nvSpPr>
        <p:spPr/>
        <p:txBody>
          <a:bodyPr/>
          <a:lstStyle/>
          <a:p>
            <a:fld id="{446854E8-E53E-A646-A023-0CD2D11E61C1}" type="datetimeFigureOut">
              <a:rPr lang="en-GB" smtClean="0"/>
              <a:pPr/>
              <a:t>17/07/2026</a:t>
            </a:fld>
            <a:endParaRPr lang="en-GB"/>
          </a:p>
        </p:txBody>
      </p:sp>
      <p:sp>
        <p:nvSpPr>
          <p:cNvPr id="4" name="Footer Placeholder 3">
            <a:extLst>
              <a:ext uri="{FF2B5EF4-FFF2-40B4-BE49-F238E27FC236}">
                <a16:creationId xmlns:a16="http://schemas.microsoft.com/office/drawing/2014/main" id="{E235AEFB-8B54-4B67-8A8B-6795F2EAA3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839376-116C-4520-860A-999E89700B5B}"/>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299069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4B6F50-7E86-437D-90C1-5C1C4208EAF0}"/>
              </a:ext>
            </a:extLst>
          </p:cNvPr>
          <p:cNvSpPr>
            <a:spLocks noGrp="1"/>
          </p:cNvSpPr>
          <p:nvPr>
            <p:ph type="dt" sz="half" idx="10"/>
          </p:nvPr>
        </p:nvSpPr>
        <p:spPr/>
        <p:txBody>
          <a:bodyPr/>
          <a:lstStyle/>
          <a:p>
            <a:fld id="{446854E8-E53E-A646-A023-0CD2D11E61C1}" type="datetimeFigureOut">
              <a:rPr lang="en-GB" smtClean="0"/>
              <a:pPr/>
              <a:t>17/07/2026</a:t>
            </a:fld>
            <a:endParaRPr lang="en-GB"/>
          </a:p>
        </p:txBody>
      </p:sp>
      <p:sp>
        <p:nvSpPr>
          <p:cNvPr id="3" name="Footer Placeholder 2">
            <a:extLst>
              <a:ext uri="{FF2B5EF4-FFF2-40B4-BE49-F238E27FC236}">
                <a16:creationId xmlns:a16="http://schemas.microsoft.com/office/drawing/2014/main" id="{5D7A8B1D-F438-4782-B851-1C4668EDEC7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178D0C-9096-4C52-87AD-9D4448282810}"/>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209299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8F3E-12D2-40C4-AE77-276D96476A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460213-AD17-4200-B8FC-CA2808AE5A3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F35C55-BABD-4EEA-9419-7FDE9EC365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64D34A-6372-47FE-9B37-F5954D01896E}"/>
              </a:ext>
            </a:extLst>
          </p:cNvPr>
          <p:cNvSpPr>
            <a:spLocks noGrp="1"/>
          </p:cNvSpPr>
          <p:nvPr>
            <p:ph type="dt" sz="half" idx="10"/>
          </p:nvPr>
        </p:nvSpPr>
        <p:spPr/>
        <p:txBody>
          <a:bodyPr/>
          <a:lstStyle/>
          <a:p>
            <a:fld id="{446854E8-E53E-A646-A023-0CD2D11E61C1}" type="datetimeFigureOut">
              <a:rPr lang="en-GB" smtClean="0"/>
              <a:pPr/>
              <a:t>17/07/2026</a:t>
            </a:fld>
            <a:endParaRPr lang="en-GB"/>
          </a:p>
        </p:txBody>
      </p:sp>
      <p:sp>
        <p:nvSpPr>
          <p:cNvPr id="6" name="Footer Placeholder 5">
            <a:extLst>
              <a:ext uri="{FF2B5EF4-FFF2-40B4-BE49-F238E27FC236}">
                <a16:creationId xmlns:a16="http://schemas.microsoft.com/office/drawing/2014/main" id="{7425B86A-4BC0-4CE4-A48D-77C612C338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AC7119-4A68-4C81-A29D-D2C8A146794C}"/>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381969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3CF6-4583-4192-95F2-CE7C511CBFC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C7DBFE-257D-41F6-B950-ECFD55E8D6D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36564934-E78C-4CC4-AADA-F7964110830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3B3EB5-DB26-4081-92C8-E08E50782DBB}"/>
              </a:ext>
            </a:extLst>
          </p:cNvPr>
          <p:cNvSpPr>
            <a:spLocks noGrp="1"/>
          </p:cNvSpPr>
          <p:nvPr>
            <p:ph type="dt" sz="half" idx="10"/>
          </p:nvPr>
        </p:nvSpPr>
        <p:spPr/>
        <p:txBody>
          <a:bodyPr/>
          <a:lstStyle/>
          <a:p>
            <a:fld id="{446854E8-E53E-A646-A023-0CD2D11E61C1}" type="datetimeFigureOut">
              <a:rPr lang="en-GB" smtClean="0"/>
              <a:pPr/>
              <a:t>17/07/2026</a:t>
            </a:fld>
            <a:endParaRPr lang="en-GB"/>
          </a:p>
        </p:txBody>
      </p:sp>
      <p:sp>
        <p:nvSpPr>
          <p:cNvPr id="6" name="Footer Placeholder 5">
            <a:extLst>
              <a:ext uri="{FF2B5EF4-FFF2-40B4-BE49-F238E27FC236}">
                <a16:creationId xmlns:a16="http://schemas.microsoft.com/office/drawing/2014/main" id="{04F9CF5D-9015-4ED4-95A9-BC2301FBE2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313C46-E790-4FC5-83D5-E411DA5CA6D0}"/>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67468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7234E2-DDE6-4D1E-8FE5-DC8464841E7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735ACF-EE12-4739-A40F-26F7868AF29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397DE0-823F-473F-B4A1-90F499AFB7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46854E8-E53E-A646-A023-0CD2D11E61C1}" type="datetimeFigureOut">
              <a:rPr lang="en-GB" smtClean="0"/>
              <a:pPr/>
              <a:t>17/07/2026</a:t>
            </a:fld>
            <a:endParaRPr lang="en-GB"/>
          </a:p>
        </p:txBody>
      </p:sp>
      <p:sp>
        <p:nvSpPr>
          <p:cNvPr id="5" name="Footer Placeholder 4">
            <a:extLst>
              <a:ext uri="{FF2B5EF4-FFF2-40B4-BE49-F238E27FC236}">
                <a16:creationId xmlns:a16="http://schemas.microsoft.com/office/drawing/2014/main" id="{1B64D9B8-CB76-4F9E-815B-60E372B99E5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88AD2D-B529-4361-A3AA-CA4CC983234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8B2D71-B740-4A41-9691-816376770381}" type="slidenum">
              <a:rPr lang="en-GB" smtClean="0"/>
              <a:pPr/>
              <a:t>‹#›</a:t>
            </a:fld>
            <a:endParaRPr lang="en-GB"/>
          </a:p>
        </p:txBody>
      </p:sp>
    </p:spTree>
    <p:extLst>
      <p:ext uri="{BB962C8B-B14F-4D97-AF65-F5344CB8AC3E}">
        <p14:creationId xmlns:p14="http://schemas.microsoft.com/office/powerpoint/2010/main" val="104102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236948" y="3429000"/>
            <a:ext cx="2978754" cy="1295654"/>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3"/>
                </a:solidFill>
                <a:latin typeface="Calibri Light"/>
                <a:ea typeface="Calibri Light"/>
                <a:cs typeface="Calibri Light"/>
              </a:rPr>
              <a:t>Meet the Teacher - Year 1</a:t>
            </a:r>
          </a:p>
          <a:p>
            <a:pPr algn="l"/>
            <a:endParaRPr lang="en-US" sz="3600" b="1">
              <a:solidFill>
                <a:schemeClr val="accent3"/>
              </a:solidFill>
              <a:latin typeface="Calibri Light" panose="020F0302020204030204" pitchFamily="34" charset="0"/>
              <a:ea typeface="Calibri Light" panose="020F0302020204030204" pitchFamily="34" charset="0"/>
              <a:cs typeface="Calibri Light" panose="020F0302020204030204" pitchFamily="34" charset="0"/>
            </a:endParaRPr>
          </a:p>
          <a:p>
            <a:pPr algn="l"/>
            <a:endParaRPr lang="en-GB" sz="3600" b="1">
              <a:solidFill>
                <a:schemeClr val="accent3"/>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1" name="Picture 10">
            <a:extLst>
              <a:ext uri="{FF2B5EF4-FFF2-40B4-BE49-F238E27FC236}">
                <a16:creationId xmlns:a16="http://schemas.microsoft.com/office/drawing/2014/main" id="{48EA48CC-ADD3-43C0-A368-662BC1C20F3E}"/>
              </a:ext>
            </a:extLst>
          </p:cNvPr>
          <p:cNvPicPr>
            <a:picLocks noChangeAspect="1"/>
          </p:cNvPicPr>
          <p:nvPr/>
        </p:nvPicPr>
        <p:blipFill>
          <a:blip r:embed="rId3"/>
          <a:srcRect/>
          <a:stretch/>
        </p:blipFill>
        <p:spPr>
          <a:xfrm>
            <a:off x="850396" y="646003"/>
            <a:ext cx="1373051" cy="2054906"/>
          </a:xfrm>
          <a:prstGeom prst="rect">
            <a:avLst/>
          </a:prstGeom>
        </p:spPr>
      </p:pic>
      <p:pic>
        <p:nvPicPr>
          <p:cNvPr id="3" name="Picture 2">
            <a:extLst>
              <a:ext uri="{FF2B5EF4-FFF2-40B4-BE49-F238E27FC236}">
                <a16:creationId xmlns:a16="http://schemas.microsoft.com/office/drawing/2014/main" id="{8CDE99C2-A4B5-4992-9D5A-117D51362CCA}"/>
              </a:ext>
            </a:extLst>
          </p:cNvPr>
          <p:cNvPicPr>
            <a:picLocks noChangeAspect="1"/>
          </p:cNvPicPr>
          <p:nvPr/>
        </p:nvPicPr>
        <p:blipFill>
          <a:blip r:embed="rId4"/>
          <a:stretch>
            <a:fillRect/>
          </a:stretch>
        </p:blipFill>
        <p:spPr>
          <a:xfrm>
            <a:off x="466927" y="2884749"/>
            <a:ext cx="2139991" cy="360411"/>
          </a:xfrm>
          <a:prstGeom prst="rect">
            <a:avLst/>
          </a:prstGeom>
        </p:spPr>
      </p:pic>
    </p:spTree>
    <p:extLst>
      <p:ext uri="{BB962C8B-B14F-4D97-AF65-F5344CB8AC3E}">
        <p14:creationId xmlns:p14="http://schemas.microsoft.com/office/powerpoint/2010/main" val="3664084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54739"/>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26493"/>
            <a:ext cx="4257364" cy="116883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a:solidFill>
                  <a:schemeClr val="tx2"/>
                </a:solidFill>
                <a:latin typeface="Calibri"/>
                <a:ea typeface="Calibri"/>
                <a:cs typeface="Calibri"/>
              </a:rPr>
              <a:t>NMR 2025/6</a:t>
            </a:r>
            <a:endParaRPr lang="en-US" sz="1400">
              <a:solidFill>
                <a:schemeClr val="tx2"/>
              </a:solidFill>
              <a:latin typeface="Calibri"/>
              <a:ea typeface="Calibri" panose="020F0502020204030204" pitchFamily="34" charset="0"/>
              <a:cs typeface="Calibri" panose="020F0502020204030204" pitchFamily="34" charset="0"/>
            </a:endParaRPr>
          </a:p>
          <a:p>
            <a:pPr algn="l"/>
            <a:r>
              <a:rPr lang="en-US" sz="3600">
                <a:solidFill>
                  <a:srgbClr val="000000"/>
                </a:solidFill>
                <a:latin typeface="Calibri Light"/>
                <a:ea typeface="Calibri Light" panose="020F0302020204030204" pitchFamily="34" charset="0"/>
                <a:cs typeface="Calibri Light"/>
              </a:rPr>
              <a:t>Writing Curriculum</a:t>
            </a:r>
            <a:endParaRPr lang="en-US" sz="3600">
              <a:solidFill>
                <a:srgbClr val="000000"/>
              </a:solidFill>
              <a:latin typeface="Calibri Light"/>
              <a:ea typeface="Calibri Light" panose="020F0302020204030204" pitchFamily="34" charset="0"/>
              <a:cs typeface="Calibri Light" panose="020F030202020403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480139"/>
            <a:ext cx="8053221" cy="5308615"/>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109855">
              <a:buNone/>
            </a:pPr>
            <a:r>
              <a:rPr lang="en-GB" sz="2400">
                <a:latin typeface="Calibri"/>
                <a:ea typeface="Roboto"/>
                <a:cs typeface="Roboto"/>
              </a:rPr>
              <a:t>We cover a wide range of genres during the year:</a:t>
            </a:r>
            <a:endParaRPr lang="en-US"/>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2"/>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3"/>
          <a:srcRect/>
          <a:stretch/>
        </p:blipFill>
        <p:spPr>
          <a:xfrm>
            <a:off x="7305776" y="6290113"/>
            <a:ext cx="1513153" cy="254840"/>
          </a:xfrm>
          <a:prstGeom prst="rect">
            <a:avLst/>
          </a:prstGeom>
        </p:spPr>
      </p:pic>
      <p:pic>
        <p:nvPicPr>
          <p:cNvPr id="2" name="Picture 1" descr="A chart with text on it&#10;&#10;AI-generated content may be incorrect.">
            <a:extLst>
              <a:ext uri="{FF2B5EF4-FFF2-40B4-BE49-F238E27FC236}">
                <a16:creationId xmlns:a16="http://schemas.microsoft.com/office/drawing/2014/main" id="{2839677F-52E9-8DA6-60E9-133121A68FAD}"/>
              </a:ext>
            </a:extLst>
          </p:cNvPr>
          <p:cNvPicPr>
            <a:picLocks noChangeAspect="1"/>
          </p:cNvPicPr>
          <p:nvPr/>
        </p:nvPicPr>
        <p:blipFill>
          <a:blip r:embed="rId4"/>
          <a:stretch>
            <a:fillRect/>
          </a:stretch>
        </p:blipFill>
        <p:spPr>
          <a:xfrm>
            <a:off x="328970" y="2290295"/>
            <a:ext cx="8486059" cy="2647399"/>
          </a:xfrm>
          <a:prstGeom prst="rect">
            <a:avLst/>
          </a:prstGeom>
        </p:spPr>
      </p:pic>
    </p:spTree>
    <p:extLst>
      <p:ext uri="{BB962C8B-B14F-4D97-AF65-F5344CB8AC3E}">
        <p14:creationId xmlns:p14="http://schemas.microsoft.com/office/powerpoint/2010/main" val="369101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a:ln>
                <a:noFill/>
              </a:ln>
              <a:solidFill>
                <a:srgbClr val="000000"/>
              </a:solidFill>
              <a:effectLst/>
              <a:uLnTx/>
              <a:uFillTx/>
              <a:latin typeface="Roboto"/>
              <a:ea typeface="+mj-ea"/>
              <a:cs typeface="+mj-cs"/>
            </a:endParaRPr>
          </a:p>
        </p:txBody>
      </p:sp>
      <p:sp>
        <p:nvSpPr>
          <p:cNvPr id="9" name="Rectangle 8"/>
          <p:cNvSpPr/>
          <p:nvPr/>
        </p:nvSpPr>
        <p:spPr>
          <a:xfrm>
            <a:off x="-296091" y="1395250"/>
            <a:ext cx="9361713" cy="595932"/>
          </a:xfrm>
          <a:prstGeom prst="rect">
            <a:avLst/>
          </a:prstGeom>
        </p:spPr>
        <p:txBody>
          <a:bodyPr wrap="square">
            <a:spAutoFit/>
          </a:bodyPr>
          <a:lstStyle/>
          <a:p>
            <a:pPr marL="457200" marR="0" lvl="1" indent="0" algn="l" defTabSz="914400" rtl="0" eaLnBrk="1" fontAlgn="auto" latinLnBrk="0" hangingPunct="1">
              <a:lnSpc>
                <a:spcPct val="107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0000"/>
              </a:solidFill>
              <a:effectLst/>
              <a:uLnTx/>
              <a:uFillTx/>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2209404"/>
            <a:ext cx="2978754"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60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Phonics</a:t>
            </a:r>
            <a:endParaRPr kumimoji="0" lang="en-GB" sz="3600"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9" y="6290113"/>
            <a:ext cx="1513147" cy="254840"/>
          </a:xfrm>
          <a:prstGeom prst="rect">
            <a:avLst/>
          </a:prstGeom>
        </p:spPr>
      </p:pic>
    </p:spTree>
    <p:extLst>
      <p:ext uri="{BB962C8B-B14F-4D97-AF65-F5344CB8AC3E}">
        <p14:creationId xmlns:p14="http://schemas.microsoft.com/office/powerpoint/2010/main" val="205463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479784" y="660359"/>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a:ln>
                <a:noFill/>
              </a:ln>
              <a:solidFill>
                <a:srgbClr val="000000"/>
              </a:solidFill>
              <a:effectLst/>
              <a:uLnTx/>
              <a:uFillTx/>
              <a:latin typeface="Roboto"/>
              <a:ea typeface="+mj-ea"/>
              <a:cs typeface="+mj-cs"/>
            </a:endParaRPr>
          </a:p>
        </p:txBody>
      </p:sp>
      <p:sp>
        <p:nvSpPr>
          <p:cNvPr id="9" name="Rectangle 8"/>
          <p:cNvSpPr/>
          <p:nvPr/>
        </p:nvSpPr>
        <p:spPr>
          <a:xfrm>
            <a:off x="-296091" y="1395250"/>
            <a:ext cx="9361713" cy="595932"/>
          </a:xfrm>
          <a:prstGeom prst="rect">
            <a:avLst/>
          </a:prstGeom>
        </p:spPr>
        <p:txBody>
          <a:bodyPr wrap="square">
            <a:spAutoFit/>
          </a:bodyPr>
          <a:lstStyle/>
          <a:p>
            <a:pPr marL="457200" marR="0" lvl="1" indent="0" algn="l" defTabSz="914400" rtl="0" eaLnBrk="1" fontAlgn="auto" latinLnBrk="0" hangingPunct="1">
              <a:lnSpc>
                <a:spcPct val="107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0000"/>
              </a:solidFill>
              <a:effectLst/>
              <a:uLnTx/>
              <a:uFillTx/>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83380" y="38974"/>
            <a:ext cx="4995444"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srgbClr val="273A64"/>
                </a:solidFill>
                <a:effectLst/>
                <a:uLnTx/>
                <a:uFillTx/>
                <a:latin typeface="Calibri"/>
                <a:ea typeface="Calibri"/>
                <a:cs typeface="Calibri"/>
              </a:rPr>
              <a:t>NMR </a:t>
            </a:r>
            <a:r>
              <a:rPr lang="en-US" sz="1400">
                <a:solidFill>
                  <a:srgbClr val="273A64"/>
                </a:solidFill>
                <a:latin typeface="Calibri"/>
                <a:ea typeface="Calibri"/>
                <a:cs typeface="Calibri"/>
              </a:rPr>
              <a:t>2025/6</a:t>
            </a:r>
            <a:endParaRPr kumimoji="0" lang="en-US" sz="1400" b="0" i="0" u="none" strike="noStrike" kern="1200" cap="none" spc="0" normalizeH="0" baseline="0" noProof="0">
              <a:ln>
                <a:noFill/>
              </a:ln>
              <a:solidFill>
                <a:srgbClr val="273A6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281744"/>
            <a:ext cx="8510953" cy="54553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ct val="20000"/>
              </a:spcBef>
              <a:spcAft>
                <a:spcPts val="0"/>
              </a:spcAft>
              <a:buClrTx/>
              <a:buSzTx/>
              <a:buFont typeface="Arial"/>
              <a:buNone/>
              <a:tabLst/>
              <a:defRPr/>
            </a:pPr>
            <a:endParaRPr kumimoji="0" lang="en-GB" sz="1400" b="0" i="0" u="none" strike="noStrike" kern="1200" cap="none" spc="0" normalizeH="0" baseline="0" noProof="0">
              <a:ln>
                <a:noFill/>
              </a:ln>
              <a:solidFill>
                <a:srgbClr val="000000"/>
              </a:solidFill>
              <a:effectLst/>
              <a:uLnTx/>
              <a:uFillTx/>
              <a:latin typeface="Roboto"/>
              <a:ea typeface="+mn-ea"/>
              <a:cs typeface="+mn-cs"/>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sp>
        <p:nvSpPr>
          <p:cNvPr id="2" name="Rectangle 1">
            <a:extLst>
              <a:ext uri="{FF2B5EF4-FFF2-40B4-BE49-F238E27FC236}">
                <a16:creationId xmlns:a16="http://schemas.microsoft.com/office/drawing/2014/main" id="{417BFC51-B811-401E-A4D9-430F038849EA}"/>
              </a:ext>
            </a:extLst>
          </p:cNvPr>
          <p:cNvSpPr/>
          <p:nvPr/>
        </p:nvSpPr>
        <p:spPr>
          <a:xfrm>
            <a:off x="4447607" y="3244334"/>
            <a:ext cx="248786" cy="369332"/>
          </a:xfrm>
          <a:prstGeom prst="rect">
            <a:avLst/>
          </a:prstGeom>
        </p:spPr>
        <p:txBody>
          <a:bodyPr wrap="none">
            <a:spAutoFit/>
          </a:bodyPr>
          <a:lstStyle/>
          <a:p>
            <a:r>
              <a:rPr lang="en-GB"/>
              <a:t> </a:t>
            </a:r>
          </a:p>
        </p:txBody>
      </p:sp>
      <p:sp>
        <p:nvSpPr>
          <p:cNvPr id="3" name="Rectangle 2">
            <a:extLst>
              <a:ext uri="{FF2B5EF4-FFF2-40B4-BE49-F238E27FC236}">
                <a16:creationId xmlns:a16="http://schemas.microsoft.com/office/drawing/2014/main" id="{222CF914-57DC-4914-980F-E4D07CB7C07D}"/>
              </a:ext>
            </a:extLst>
          </p:cNvPr>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5" name="Rectangle 4">
            <a:extLst>
              <a:ext uri="{FF2B5EF4-FFF2-40B4-BE49-F238E27FC236}">
                <a16:creationId xmlns:a16="http://schemas.microsoft.com/office/drawing/2014/main" id="{D8451222-6F39-4946-B9DB-8658D8EDE0F1}"/>
              </a:ext>
            </a:extLst>
          </p:cNvPr>
          <p:cNvSpPr/>
          <p:nvPr/>
        </p:nvSpPr>
        <p:spPr>
          <a:xfrm>
            <a:off x="439404" y="1621366"/>
            <a:ext cx="8016406" cy="4524315"/>
          </a:xfrm>
          <a:prstGeom prst="rect">
            <a:avLst/>
          </a:prstGeom>
        </p:spPr>
        <p:txBody>
          <a:bodyPr wrap="square" lIns="91440" tIns="45720" rIns="91440" bIns="45720" anchor="t">
            <a:spAutoFit/>
          </a:bodyPr>
          <a:lstStyle/>
          <a:p>
            <a:pPr fontAlgn="base">
              <a:buFont typeface="Arial" panose="020B0604020202020204" pitchFamily="34" charset="0"/>
              <a:buChar char="•"/>
            </a:pPr>
            <a:r>
              <a:rPr lang="en-GB" sz="2400">
                <a:solidFill>
                  <a:srgbClr val="000000"/>
                </a:solidFill>
                <a:latin typeface="NTFPreCursive" panose="03000400000000000000" pitchFamily="66" charset="0"/>
              </a:rPr>
              <a:t>Daily phonics lesson </a:t>
            </a:r>
            <a:r>
              <a:rPr lang="en-US" sz="2400">
                <a:solidFill>
                  <a:srgbClr val="000000"/>
                </a:solidFill>
                <a:latin typeface="NTFPreCursive" panose="03000400000000000000" pitchFamily="66" charset="0"/>
              </a:rPr>
              <a:t>​</a:t>
            </a:r>
          </a:p>
          <a:p>
            <a:pPr fontAlgn="base">
              <a:buFont typeface="Arial" panose="020B0604020202020204" pitchFamily="34" charset="0"/>
              <a:buChar char="•"/>
            </a:pPr>
            <a:endParaRPr lang="en-GB" sz="2400">
              <a:solidFill>
                <a:srgbClr val="000000"/>
              </a:solidFill>
              <a:latin typeface="NTFPreCursive" panose="03000400000000000000" pitchFamily="66" charset="0"/>
            </a:endParaRPr>
          </a:p>
          <a:p>
            <a:pPr fontAlgn="base">
              <a:buFont typeface="Arial" panose="020B0604020202020204" pitchFamily="34" charset="0"/>
              <a:buChar char="•"/>
            </a:pPr>
            <a:r>
              <a:rPr lang="en-GB" sz="2400">
                <a:solidFill>
                  <a:srgbClr val="000000"/>
                </a:solidFill>
                <a:latin typeface="NTFPreCursive"/>
              </a:rPr>
              <a:t>Lessons will follow the Little Wandle Letters &amp; Sounds Revised programme. </a:t>
            </a:r>
            <a:r>
              <a:rPr lang="en-US" sz="2400">
                <a:solidFill>
                  <a:srgbClr val="000000"/>
                </a:solidFill>
                <a:latin typeface="NTFPreCursive"/>
              </a:rPr>
              <a:t>​</a:t>
            </a:r>
          </a:p>
          <a:p>
            <a:pPr fontAlgn="base">
              <a:buFont typeface="Arial" panose="020B0604020202020204" pitchFamily="34" charset="0"/>
              <a:buChar char="•"/>
            </a:pPr>
            <a:endParaRPr lang="en-US" sz="2400">
              <a:solidFill>
                <a:srgbClr val="000000"/>
              </a:solidFill>
              <a:latin typeface="NTFPreCursive" panose="03000400000000000000" pitchFamily="66" charset="0"/>
            </a:endParaRPr>
          </a:p>
          <a:p>
            <a:pPr fontAlgn="base">
              <a:buFont typeface="Arial" panose="020B0604020202020204" pitchFamily="34" charset="0"/>
              <a:buChar char="•"/>
            </a:pPr>
            <a:r>
              <a:rPr lang="en-GB" sz="2400">
                <a:solidFill>
                  <a:srgbClr val="000000"/>
                </a:solidFill>
                <a:latin typeface="NTFPreCursive" panose="03000400000000000000" pitchFamily="66" charset="0"/>
              </a:rPr>
              <a:t>Children will engage in a variety of fun, practical activities, combined with written application of the sounds they are learning. </a:t>
            </a:r>
            <a:r>
              <a:rPr lang="en-US" sz="2400">
                <a:solidFill>
                  <a:srgbClr val="000000"/>
                </a:solidFill>
                <a:latin typeface="NTFPreCursive" panose="03000400000000000000" pitchFamily="66" charset="0"/>
              </a:rPr>
              <a:t>​</a:t>
            </a:r>
          </a:p>
          <a:p>
            <a:pPr fontAlgn="base">
              <a:buFont typeface="Arial" panose="020B0604020202020204" pitchFamily="34" charset="0"/>
              <a:buChar char="•"/>
            </a:pPr>
            <a:endParaRPr lang="en-US" sz="2400">
              <a:solidFill>
                <a:srgbClr val="000000"/>
              </a:solidFill>
              <a:latin typeface="NTFPreCursive" panose="03000400000000000000" pitchFamily="66" charset="0"/>
            </a:endParaRPr>
          </a:p>
          <a:p>
            <a:pPr fontAlgn="base">
              <a:buFont typeface="Arial" panose="020B0604020202020204" pitchFamily="34" charset="0"/>
              <a:buChar char="•"/>
            </a:pPr>
            <a:r>
              <a:rPr lang="en-GB" sz="2400">
                <a:solidFill>
                  <a:srgbClr val="000000"/>
                </a:solidFill>
                <a:latin typeface="NTFPreCursive"/>
              </a:rPr>
              <a:t>Year 1 will complete a phonics screening check in June 2027 carried out by Miss Morgan, Mrs Lambert and Mrs Nightingale. More information to follow in the new year. </a:t>
            </a:r>
            <a:endParaRPr lang="en-US" sz="2400" b="0" i="0">
              <a:solidFill>
                <a:srgbClr val="000000"/>
              </a:solidFill>
              <a:effectLst/>
              <a:latin typeface="NTFPreCursive"/>
            </a:endParaRPr>
          </a:p>
        </p:txBody>
      </p:sp>
      <p:sp>
        <p:nvSpPr>
          <p:cNvPr id="6" name="TextBox 5">
            <a:extLst>
              <a:ext uri="{FF2B5EF4-FFF2-40B4-BE49-F238E27FC236}">
                <a16:creationId xmlns:a16="http://schemas.microsoft.com/office/drawing/2014/main" id="{A247986E-A495-4D9E-9804-CC1039763A08}"/>
              </a:ext>
            </a:extLst>
          </p:cNvPr>
          <p:cNvSpPr txBox="1"/>
          <p:nvPr/>
        </p:nvSpPr>
        <p:spPr>
          <a:xfrm>
            <a:off x="442610" y="796399"/>
            <a:ext cx="4593624" cy="584775"/>
          </a:xfrm>
          <a:prstGeom prst="rect">
            <a:avLst/>
          </a:prstGeom>
          <a:noFill/>
        </p:spPr>
        <p:txBody>
          <a:bodyPr wrap="square" rtlCol="0">
            <a:spAutoFit/>
          </a:bodyPr>
          <a:lstStyle/>
          <a:p>
            <a:r>
              <a:rPr lang="en-US" sz="3200" u="sng"/>
              <a:t>Phonics</a:t>
            </a:r>
            <a:endParaRPr lang="en-GB" sz="3200" u="sng"/>
          </a:p>
        </p:txBody>
      </p:sp>
    </p:spTree>
    <p:extLst>
      <p:ext uri="{BB962C8B-B14F-4D97-AF65-F5344CB8AC3E}">
        <p14:creationId xmlns:p14="http://schemas.microsoft.com/office/powerpoint/2010/main" val="200268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54739"/>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26493"/>
            <a:ext cx="4257364" cy="116883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a:solidFill>
                  <a:schemeClr val="tx2"/>
                </a:solidFill>
                <a:latin typeface="Calibri"/>
                <a:ea typeface="Calibri"/>
                <a:cs typeface="Calibri"/>
              </a:rPr>
              <a:t>NMR 2025/6</a:t>
            </a:r>
            <a:endParaRPr lang="en-US" sz="1400">
              <a:solidFill>
                <a:schemeClr val="tx2"/>
              </a:solidFill>
              <a:latin typeface="Calibri"/>
              <a:ea typeface="Calibri" panose="020F0502020204030204" pitchFamily="34" charset="0"/>
              <a:cs typeface="Calibri" panose="020F0502020204030204" pitchFamily="34" charset="0"/>
            </a:endParaRPr>
          </a:p>
          <a:p>
            <a:pPr algn="l"/>
            <a:r>
              <a:rPr lang="en-US" sz="3600" err="1">
                <a:solidFill>
                  <a:srgbClr val="000000"/>
                </a:solidFill>
                <a:latin typeface="Calibri Light"/>
                <a:ea typeface="Calibri Light" panose="020F0302020204030204" pitchFamily="34" charset="0"/>
                <a:cs typeface="Calibri Light"/>
              </a:rPr>
              <a:t>Maths</a:t>
            </a:r>
            <a:r>
              <a:rPr lang="en-US" sz="3600">
                <a:solidFill>
                  <a:srgbClr val="000000"/>
                </a:solidFill>
                <a:latin typeface="Calibri Light"/>
                <a:ea typeface="Calibri Light" panose="020F0302020204030204" pitchFamily="34" charset="0"/>
                <a:cs typeface="Calibri Light"/>
              </a:rPr>
              <a:t> Curriculum</a:t>
            </a:r>
            <a:endParaRPr lang="en-GB" sz="3600">
              <a:solidFill>
                <a:srgbClr val="000000"/>
              </a:solidFill>
              <a:latin typeface="Calibri Light"/>
              <a:ea typeface="Calibri Light" panose="020F0302020204030204" pitchFamily="34" charset="0"/>
              <a:cs typeface="Calibri Light" panose="020F030202020403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247665"/>
            <a:ext cx="8053221" cy="548942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109855">
              <a:buNone/>
            </a:pPr>
            <a:r>
              <a:rPr lang="en-GB" sz="2400">
                <a:latin typeface="Calibri"/>
                <a:ea typeface="Roboto"/>
                <a:cs typeface="Roboto"/>
              </a:rPr>
              <a:t>We follow the White Rose Maths scheme.</a:t>
            </a:r>
          </a:p>
          <a:p>
            <a:pPr marL="0" indent="-109855">
              <a:buNone/>
            </a:pPr>
            <a:r>
              <a:rPr lang="en-GB" sz="2400">
                <a:latin typeface="Calibri"/>
                <a:ea typeface="Roboto"/>
                <a:cs typeface="Roboto"/>
              </a:rPr>
              <a:t>Children have mental maths sessions during the week using Number Sense.</a:t>
            </a: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2"/>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3"/>
          <a:srcRect/>
          <a:stretch/>
        </p:blipFill>
        <p:spPr>
          <a:xfrm>
            <a:off x="7305776" y="6290113"/>
            <a:ext cx="1513153" cy="254840"/>
          </a:xfrm>
          <a:prstGeom prst="rect">
            <a:avLst/>
          </a:prstGeom>
        </p:spPr>
      </p:pic>
      <p:pic>
        <p:nvPicPr>
          <p:cNvPr id="3" name="Picture 2">
            <a:extLst>
              <a:ext uri="{FF2B5EF4-FFF2-40B4-BE49-F238E27FC236}">
                <a16:creationId xmlns:a16="http://schemas.microsoft.com/office/drawing/2014/main" id="{AF48CE94-57C8-4BF2-AA66-E1F00E1584FA}"/>
              </a:ext>
            </a:extLst>
          </p:cNvPr>
          <p:cNvPicPr>
            <a:picLocks noChangeAspect="1"/>
          </p:cNvPicPr>
          <p:nvPr/>
        </p:nvPicPr>
        <p:blipFill>
          <a:blip r:embed="rId4"/>
          <a:stretch>
            <a:fillRect/>
          </a:stretch>
        </p:blipFill>
        <p:spPr>
          <a:xfrm>
            <a:off x="1931533" y="2479284"/>
            <a:ext cx="6442315" cy="4051292"/>
          </a:xfrm>
          <a:prstGeom prst="rect">
            <a:avLst/>
          </a:prstGeom>
        </p:spPr>
      </p:pic>
    </p:spTree>
    <p:extLst>
      <p:ext uri="{BB962C8B-B14F-4D97-AF65-F5344CB8AC3E}">
        <p14:creationId xmlns:p14="http://schemas.microsoft.com/office/powerpoint/2010/main" val="3600107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234182" y="3121883"/>
            <a:ext cx="2978754" cy="605118"/>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000000"/>
                </a:solidFill>
                <a:latin typeface="Calibri Light"/>
                <a:ea typeface="Calibri Light" panose="020F0302020204030204" pitchFamily="34" charset="0"/>
                <a:cs typeface="Calibri Light"/>
              </a:rPr>
              <a:t>Timetable</a:t>
            </a:r>
            <a:endParaRPr lang="en-GB" sz="360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9" y="6290113"/>
            <a:ext cx="1513147" cy="254840"/>
          </a:xfrm>
          <a:prstGeom prst="rect">
            <a:avLst/>
          </a:prstGeom>
        </p:spPr>
      </p:pic>
    </p:spTree>
    <p:extLst>
      <p:ext uri="{BB962C8B-B14F-4D97-AF65-F5344CB8AC3E}">
        <p14:creationId xmlns:p14="http://schemas.microsoft.com/office/powerpoint/2010/main" val="416882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54739"/>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26493"/>
            <a:ext cx="5523059" cy="116883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a:solidFill>
                  <a:schemeClr val="tx2"/>
                </a:solidFill>
                <a:latin typeface="Calibri"/>
                <a:ea typeface="Calibri"/>
                <a:cs typeface="Calibri"/>
              </a:rPr>
              <a:t>NMR 2025/6</a:t>
            </a:r>
            <a:endParaRPr lang="en-US" sz="1400">
              <a:solidFill>
                <a:schemeClr val="tx2"/>
              </a:solidFill>
              <a:latin typeface="Calibri"/>
              <a:ea typeface="Calibri" panose="020F0502020204030204" pitchFamily="34" charset="0"/>
              <a:cs typeface="Calibri" panose="020F0502020204030204" pitchFamily="34" charset="0"/>
            </a:endParaRPr>
          </a:p>
          <a:p>
            <a:pPr algn="l"/>
            <a:r>
              <a:rPr lang="en-US" sz="3600" u="sng">
                <a:solidFill>
                  <a:srgbClr val="000000"/>
                </a:solidFill>
                <a:latin typeface="Calibri Light"/>
                <a:ea typeface="Calibri Light" panose="020F0302020204030204" pitchFamily="34" charset="0"/>
                <a:cs typeface="Calibri Light"/>
              </a:rPr>
              <a:t>Start and end of the day</a:t>
            </a:r>
            <a:endParaRPr lang="en-GB" sz="3600" u="sng" err="1">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462694" y="1493054"/>
            <a:ext cx="7614104" cy="534736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a:latin typeface="Calibri"/>
                <a:ea typeface="Roboto"/>
                <a:cs typeface="Roboto"/>
              </a:rPr>
              <a:t> </a:t>
            </a:r>
            <a:endParaRPr lang="en-US" sz="2400">
              <a:latin typeface="Calibri"/>
              <a:ea typeface="Roboto"/>
              <a:cs typeface="Roboto"/>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2"/>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3"/>
          <a:srcRect/>
          <a:stretch/>
        </p:blipFill>
        <p:spPr>
          <a:xfrm>
            <a:off x="7305776" y="6290113"/>
            <a:ext cx="1513153" cy="254840"/>
          </a:xfrm>
          <a:prstGeom prst="rect">
            <a:avLst/>
          </a:prstGeom>
        </p:spPr>
      </p:pic>
      <p:sp>
        <p:nvSpPr>
          <p:cNvPr id="11" name="Content Placeholder 1">
            <a:extLst>
              <a:ext uri="{FF2B5EF4-FFF2-40B4-BE49-F238E27FC236}">
                <a16:creationId xmlns:a16="http://schemas.microsoft.com/office/drawing/2014/main" id="{3C0AD3C4-7137-45C7-95E3-FBE24C898A2E}"/>
              </a:ext>
            </a:extLst>
          </p:cNvPr>
          <p:cNvSpPr>
            <a:spLocks noGrp="1"/>
          </p:cNvSpPr>
          <p:nvPr>
            <p:ph idx="1"/>
          </p:nvPr>
        </p:nvSpPr>
        <p:spPr>
          <a:xfrm>
            <a:off x="794113" y="2161930"/>
            <a:ext cx="7408333" cy="3450696"/>
          </a:xfrm>
        </p:spPr>
        <p:txBody>
          <a:bodyPr vert="horz" lIns="91440" tIns="45720" rIns="91440" bIns="45720" rtlCol="0" anchor="t">
            <a:normAutofit/>
          </a:bodyPr>
          <a:lstStyle/>
          <a:p>
            <a:r>
              <a:rPr lang="en-US">
                <a:latin typeface="NTFPreCursive"/>
              </a:rPr>
              <a:t> Year 1 gate will open and doors to year 1 classes at 8.30am. </a:t>
            </a:r>
            <a:endParaRPr lang="en-US">
              <a:ea typeface="Roboto"/>
              <a:cs typeface="Roboto"/>
            </a:endParaRPr>
          </a:p>
          <a:p>
            <a:endParaRPr lang="en-US">
              <a:latin typeface="NTFPreCursive" panose="03000400000000000000" pitchFamily="66" charset="0"/>
            </a:endParaRPr>
          </a:p>
          <a:p>
            <a:r>
              <a:rPr lang="en-US">
                <a:latin typeface="NTFPreCursive"/>
              </a:rPr>
              <a:t>Classroom doors will shut at 8.45am ( children to enter via office after this time and will be marked in as late). </a:t>
            </a:r>
          </a:p>
          <a:p>
            <a:endParaRPr lang="en-US">
              <a:latin typeface="NTFPreCursive" panose="03000400000000000000" pitchFamily="66" charset="0"/>
            </a:endParaRPr>
          </a:p>
          <a:p>
            <a:r>
              <a:rPr lang="en-US">
                <a:latin typeface="NTFPreCursive"/>
              </a:rPr>
              <a:t>At the end of the day, parents to wait in the foundation playground. Teachers will open </a:t>
            </a:r>
            <a:r>
              <a:rPr lang="en-US" sz="2400">
                <a:latin typeface="NTFPreCursive"/>
              </a:rPr>
              <a:t>the</a:t>
            </a:r>
            <a:r>
              <a:rPr lang="en-US">
                <a:latin typeface="NTFPreCursive"/>
              </a:rPr>
              <a:t> doors and call children from the classroom at 3pm.  </a:t>
            </a:r>
          </a:p>
        </p:txBody>
      </p:sp>
    </p:spTree>
    <p:extLst>
      <p:ext uri="{BB962C8B-B14F-4D97-AF65-F5344CB8AC3E}">
        <p14:creationId xmlns:p14="http://schemas.microsoft.com/office/powerpoint/2010/main" val="1207933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455274" y="252250"/>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sng" strike="noStrike" kern="1200" cap="none" spc="0" normalizeH="0" baseline="0" noProof="0">
                <a:ln>
                  <a:noFill/>
                </a:ln>
                <a:solidFill>
                  <a:srgbClr val="000000"/>
                </a:solidFill>
                <a:effectLst/>
                <a:uLnTx/>
                <a:uFillTx/>
                <a:latin typeface="Roboto"/>
                <a:ea typeface="+mj-ea"/>
                <a:cs typeface="+mj-cs"/>
              </a:rPr>
              <a:t>Overview of weekly timetable</a:t>
            </a:r>
            <a:endParaRPr kumimoji="0" lang="en-GB" sz="2000" b="0" i="0" u="sng" strike="noStrike" kern="1200" cap="none" spc="0" normalizeH="0" baseline="0" noProof="0">
              <a:ln>
                <a:noFill/>
              </a:ln>
              <a:solidFill>
                <a:srgbClr val="000000"/>
              </a:solidFill>
              <a:effectLst/>
              <a:uLnTx/>
              <a:uFillTx/>
              <a:latin typeface="Roboto"/>
              <a:ea typeface="+mj-ea"/>
              <a:cs typeface="+mj-cs"/>
            </a:endParaRPr>
          </a:p>
        </p:txBody>
      </p:sp>
      <p:sp>
        <p:nvSpPr>
          <p:cNvPr id="9" name="Rectangle 8"/>
          <p:cNvSpPr/>
          <p:nvPr/>
        </p:nvSpPr>
        <p:spPr>
          <a:xfrm>
            <a:off x="-296091" y="1395250"/>
            <a:ext cx="9361713" cy="595932"/>
          </a:xfrm>
          <a:prstGeom prst="rect">
            <a:avLst/>
          </a:prstGeom>
        </p:spPr>
        <p:txBody>
          <a:bodyPr wrap="square">
            <a:spAutoFit/>
          </a:bodyPr>
          <a:lstStyle/>
          <a:p>
            <a:pPr marL="457200" marR="0" lvl="1" indent="0" algn="l" defTabSz="914400" rtl="0" eaLnBrk="1" fontAlgn="auto" latinLnBrk="0" hangingPunct="1">
              <a:lnSpc>
                <a:spcPct val="107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0000"/>
              </a:solidFill>
              <a:effectLst/>
              <a:uLnTx/>
              <a:uFillTx/>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83380" y="38974"/>
            <a:ext cx="4995444"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srgbClr val="273A64"/>
                </a:solidFill>
                <a:effectLst/>
                <a:uLnTx/>
                <a:uFillTx/>
                <a:latin typeface="Calibri"/>
                <a:ea typeface="Calibri"/>
                <a:cs typeface="Calibri"/>
              </a:rPr>
              <a:t>NMR </a:t>
            </a:r>
            <a:r>
              <a:rPr lang="en-US" sz="1400">
                <a:solidFill>
                  <a:srgbClr val="273A64"/>
                </a:solidFill>
                <a:latin typeface="Calibri"/>
                <a:ea typeface="Calibri"/>
                <a:cs typeface="Calibri"/>
              </a:rPr>
              <a:t>2025/6</a:t>
            </a:r>
            <a:endParaRPr kumimoji="0" lang="en-US" sz="1400" b="0" i="0" u="none" strike="noStrike" kern="1200" cap="none" spc="0" normalizeH="0" baseline="0" noProof="0">
              <a:ln>
                <a:noFill/>
              </a:ln>
              <a:solidFill>
                <a:srgbClr val="273A6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281744"/>
            <a:ext cx="8510953" cy="54553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ct val="20000"/>
              </a:spcBef>
              <a:spcAft>
                <a:spcPts val="0"/>
              </a:spcAft>
              <a:buClrTx/>
              <a:buSzTx/>
              <a:buFont typeface="Arial"/>
              <a:buNone/>
              <a:tabLst/>
              <a:defRPr/>
            </a:pPr>
            <a:endParaRPr kumimoji="0" lang="en-GB" sz="1400" b="0" i="0" u="none" strike="noStrike" kern="1200" cap="none" spc="0" normalizeH="0" baseline="0" noProof="0">
              <a:ln>
                <a:noFill/>
              </a:ln>
              <a:solidFill>
                <a:srgbClr val="000000"/>
              </a:solidFill>
              <a:effectLst/>
              <a:uLnTx/>
              <a:uFillTx/>
              <a:latin typeface="Roboto"/>
              <a:ea typeface="+mn-ea"/>
              <a:cs typeface="+mn-cs"/>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pic>
        <p:nvPicPr>
          <p:cNvPr id="2" name="Picture 1" descr="A school schedule with colorful squares&#10;&#10;AI-generated content may be incorrect.">
            <a:extLst>
              <a:ext uri="{FF2B5EF4-FFF2-40B4-BE49-F238E27FC236}">
                <a16:creationId xmlns:a16="http://schemas.microsoft.com/office/drawing/2014/main" id="{84E1A505-54D2-1313-7196-15FAC8828BE3}"/>
              </a:ext>
            </a:extLst>
          </p:cNvPr>
          <p:cNvPicPr>
            <a:picLocks noChangeAspect="1"/>
          </p:cNvPicPr>
          <p:nvPr/>
        </p:nvPicPr>
        <p:blipFill>
          <a:blip r:embed="rId5"/>
          <a:stretch>
            <a:fillRect/>
          </a:stretch>
        </p:blipFill>
        <p:spPr>
          <a:xfrm>
            <a:off x="0" y="645102"/>
            <a:ext cx="9144000" cy="5567795"/>
          </a:xfrm>
          <a:prstGeom prst="rect">
            <a:avLst/>
          </a:prstGeom>
        </p:spPr>
      </p:pic>
    </p:spTree>
    <p:extLst>
      <p:ext uri="{BB962C8B-B14F-4D97-AF65-F5344CB8AC3E}">
        <p14:creationId xmlns:p14="http://schemas.microsoft.com/office/powerpoint/2010/main" val="4086511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54739"/>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a:ln>
                <a:noFill/>
              </a:ln>
              <a:solidFill>
                <a:srgbClr val="000000"/>
              </a:solidFill>
              <a:effectLst/>
              <a:uLnTx/>
              <a:uFillTx/>
              <a:latin typeface="Roboto"/>
              <a:ea typeface="+mj-ea"/>
              <a:cs typeface="+mj-cs"/>
            </a:endParaRPr>
          </a:p>
        </p:txBody>
      </p:sp>
      <p:sp>
        <p:nvSpPr>
          <p:cNvPr id="9" name="Rectangle 8"/>
          <p:cNvSpPr/>
          <p:nvPr/>
        </p:nvSpPr>
        <p:spPr>
          <a:xfrm>
            <a:off x="-296091" y="1395250"/>
            <a:ext cx="9361713" cy="595932"/>
          </a:xfrm>
          <a:prstGeom prst="rect">
            <a:avLst/>
          </a:prstGeom>
        </p:spPr>
        <p:txBody>
          <a:bodyPr wrap="square">
            <a:spAutoFit/>
          </a:bodyPr>
          <a:lstStyle/>
          <a:p>
            <a:pPr marL="457200" marR="0" lvl="1" indent="0" algn="l" defTabSz="914400" rtl="0" eaLnBrk="1" fontAlgn="auto" latinLnBrk="0" hangingPunct="1">
              <a:lnSpc>
                <a:spcPct val="107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0000"/>
              </a:solidFill>
              <a:effectLst/>
              <a:uLnTx/>
              <a:uFillTx/>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26493"/>
            <a:ext cx="5523059" cy="1168830"/>
          </a:xfrm>
          <a:prstGeom prst="rect">
            <a:avLst/>
          </a:prstGeom>
        </p:spPr>
        <p:txBody>
          <a:bodyPr vert="horz" lIns="91440" tIns="45720" rIns="91440" bIns="45720" rtlCol="0" anchor="t">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srgbClr val="273A64"/>
                </a:solidFill>
                <a:effectLst/>
                <a:uLnTx/>
                <a:uFillTx/>
                <a:latin typeface="Calibri"/>
                <a:ea typeface="Calibri"/>
                <a:cs typeface="Calibri"/>
              </a:rPr>
              <a:t>NMR </a:t>
            </a:r>
            <a:r>
              <a:rPr lang="en-US" sz="1400" u="sng">
                <a:solidFill>
                  <a:srgbClr val="273A64"/>
                </a:solidFill>
                <a:latin typeface="Calibri"/>
                <a:ea typeface="Calibri"/>
                <a:cs typeface="Calibri"/>
              </a:rPr>
              <a:t>2025/6</a:t>
            </a:r>
            <a:endParaRPr kumimoji="0" lang="en-US" sz="1400" b="0" i="0" u="sng" strike="noStrike" kern="1200" cap="none" spc="0" normalizeH="0" baseline="0" noProof="0">
              <a:ln>
                <a:noFill/>
              </a:ln>
              <a:solidFill>
                <a:srgbClr val="273A64"/>
              </a:solidFill>
              <a:effectLst/>
              <a:uLnTx/>
              <a:uFillTx/>
              <a:latin typeface="Calibri"/>
              <a:ea typeface="Calibri" panose="020F0502020204030204" pitchFamily="34" charset="0"/>
              <a:cs typeface="Calibri" panose="020F0502020204030204" pitchFamily="34" charset="0"/>
            </a:endParaRPr>
          </a:p>
          <a:p>
            <a:pPr algn="l">
              <a:defRPr/>
            </a:pPr>
            <a:r>
              <a:rPr kumimoji="0" lang="en-US" sz="3600" b="0" i="0" u="sng" strike="noStrike" kern="1200" cap="none" spc="0" normalizeH="0" baseline="0" noProof="0" dirty="0">
                <a:ln>
                  <a:noFill/>
                </a:ln>
                <a:solidFill>
                  <a:srgbClr val="000000"/>
                </a:solidFill>
                <a:effectLst/>
                <a:uLnTx/>
                <a:uFillTx/>
                <a:latin typeface="Calibri Light"/>
                <a:ea typeface="Calibri Light"/>
                <a:cs typeface="Calibri Light"/>
              </a:rPr>
              <a:t>PE/Library/</a:t>
            </a:r>
            <a:r>
              <a:rPr lang="en-US" sz="3600" u="sng" dirty="0">
                <a:solidFill>
                  <a:srgbClr val="000000"/>
                </a:solidFill>
                <a:latin typeface="Calibri Light"/>
                <a:ea typeface="Calibri Light"/>
                <a:cs typeface="Calibri Light"/>
              </a:rPr>
              <a:t>O</a:t>
            </a:r>
            <a:r>
              <a:rPr kumimoji="0" lang="en-US" sz="3600" b="0" i="0" u="sng" strike="noStrike" kern="1200" cap="none" spc="0" normalizeH="0" baseline="0" noProof="0" dirty="0">
                <a:ln>
                  <a:noFill/>
                </a:ln>
                <a:solidFill>
                  <a:srgbClr val="000000"/>
                </a:solidFill>
                <a:effectLst/>
                <a:uLnTx/>
                <a:uFillTx/>
                <a:latin typeface="Calibri Light"/>
                <a:ea typeface="Calibri Light"/>
                <a:cs typeface="Calibri Light"/>
              </a:rPr>
              <a:t>utdoor</a:t>
            </a:r>
            <a:r>
              <a:rPr lang="en-US" sz="3600" u="sng" dirty="0">
                <a:solidFill>
                  <a:srgbClr val="000000"/>
                </a:solidFill>
                <a:latin typeface="Calibri Light"/>
                <a:ea typeface="Calibri Light"/>
                <a:cs typeface="Calibri Light"/>
              </a:rPr>
              <a:t> </a:t>
            </a:r>
            <a:r>
              <a:rPr kumimoji="0" lang="en-US" sz="3600" b="0" i="0" u="sng" strike="noStrike" kern="1200" cap="none" spc="0" normalizeH="0" baseline="0" noProof="0" dirty="0">
                <a:ln>
                  <a:noFill/>
                </a:ln>
                <a:solidFill>
                  <a:srgbClr val="000000"/>
                </a:solidFill>
                <a:effectLst/>
                <a:uLnTx/>
                <a:uFillTx/>
                <a:latin typeface="Calibri Light"/>
                <a:ea typeface="Calibri Light"/>
                <a:cs typeface="Calibri Light"/>
              </a:rPr>
              <a:t>Learning </a:t>
            </a:r>
            <a:r>
              <a:rPr lang="en-US" sz="3600" u="sng" dirty="0">
                <a:solidFill>
                  <a:srgbClr val="000000"/>
                </a:solidFill>
                <a:latin typeface="Calibri Light"/>
                <a:ea typeface="Calibri Light"/>
                <a:cs typeface="Calibri Light"/>
              </a:rPr>
              <a:t>– days to be confi</a:t>
            </a:r>
            <a:r>
              <a:rPr lang="en-US" sz="3600" u="sng">
                <a:solidFill>
                  <a:srgbClr val="000000"/>
                </a:solidFill>
                <a:latin typeface="Calibri Light"/>
                <a:ea typeface="Calibri Light"/>
                <a:cs typeface="Calibri Light"/>
              </a:rPr>
              <a:t>rmed </a:t>
            </a:r>
            <a:endParaRPr kumimoji="0" lang="en-GB" sz="3600" b="0" i="0" u="sng" strike="noStrike" kern="1200" cap="none" spc="0" normalizeH="0" baseline="0" noProof="0" err="1">
              <a:ln>
                <a:noFill/>
              </a:ln>
              <a:solidFill>
                <a:srgbClr val="000000"/>
              </a:solidFill>
              <a:effectLst/>
              <a:uLnTx/>
              <a:uFillTx/>
              <a:latin typeface="Calibri Light"/>
              <a:ea typeface="Calibri Light"/>
              <a:cs typeface="Calibri Light" panose="020F0302020204030204" pitchFamily="34" charset="0"/>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2"/>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3"/>
          <a:srcRect/>
          <a:stretch/>
        </p:blipFill>
        <p:spPr>
          <a:xfrm>
            <a:off x="7305776" y="6290113"/>
            <a:ext cx="1513153" cy="254840"/>
          </a:xfrm>
          <a:prstGeom prst="rect">
            <a:avLst/>
          </a:prstGeom>
        </p:spPr>
      </p:pic>
      <p:pic>
        <p:nvPicPr>
          <p:cNvPr id="2" name="Picture 1">
            <a:extLst>
              <a:ext uri="{FF2B5EF4-FFF2-40B4-BE49-F238E27FC236}">
                <a16:creationId xmlns:a16="http://schemas.microsoft.com/office/drawing/2014/main" id="{71DFC725-8727-BA26-92A5-251B526B1A47}"/>
              </a:ext>
            </a:extLst>
          </p:cNvPr>
          <p:cNvPicPr>
            <a:picLocks noChangeAspect="1"/>
          </p:cNvPicPr>
          <p:nvPr/>
        </p:nvPicPr>
        <p:blipFill>
          <a:blip r:embed="rId4"/>
          <a:stretch>
            <a:fillRect/>
          </a:stretch>
        </p:blipFill>
        <p:spPr>
          <a:xfrm>
            <a:off x="620939" y="1852840"/>
            <a:ext cx="2343150" cy="1352550"/>
          </a:xfrm>
          <a:prstGeom prst="rect">
            <a:avLst/>
          </a:prstGeom>
        </p:spPr>
      </p:pic>
      <p:pic>
        <p:nvPicPr>
          <p:cNvPr id="3" name="Picture 2">
            <a:extLst>
              <a:ext uri="{FF2B5EF4-FFF2-40B4-BE49-F238E27FC236}">
                <a16:creationId xmlns:a16="http://schemas.microsoft.com/office/drawing/2014/main" id="{784BFF94-4B97-5AF2-4790-0438484338F2}"/>
              </a:ext>
            </a:extLst>
          </p:cNvPr>
          <p:cNvPicPr>
            <a:picLocks noChangeAspect="1"/>
          </p:cNvPicPr>
          <p:nvPr/>
        </p:nvPicPr>
        <p:blipFill>
          <a:blip r:embed="rId5"/>
          <a:stretch>
            <a:fillRect/>
          </a:stretch>
        </p:blipFill>
        <p:spPr>
          <a:xfrm>
            <a:off x="2070552" y="4237719"/>
            <a:ext cx="3348265" cy="1836965"/>
          </a:xfrm>
          <a:prstGeom prst="rect">
            <a:avLst/>
          </a:prstGeom>
        </p:spPr>
      </p:pic>
      <p:pic>
        <p:nvPicPr>
          <p:cNvPr id="4" name="Picture 3">
            <a:extLst>
              <a:ext uri="{FF2B5EF4-FFF2-40B4-BE49-F238E27FC236}">
                <a16:creationId xmlns:a16="http://schemas.microsoft.com/office/drawing/2014/main" id="{2E575106-F050-B7AD-ECDC-1FE66DA6A2BA}"/>
              </a:ext>
            </a:extLst>
          </p:cNvPr>
          <p:cNvPicPr>
            <a:picLocks noChangeAspect="1"/>
          </p:cNvPicPr>
          <p:nvPr/>
        </p:nvPicPr>
        <p:blipFill>
          <a:blip r:embed="rId6"/>
          <a:stretch>
            <a:fillRect/>
          </a:stretch>
        </p:blipFill>
        <p:spPr>
          <a:xfrm>
            <a:off x="5029880" y="1393145"/>
            <a:ext cx="3786868" cy="2279197"/>
          </a:xfrm>
          <a:prstGeom prst="rect">
            <a:avLst/>
          </a:prstGeom>
        </p:spPr>
      </p:pic>
    </p:spTree>
    <p:extLst>
      <p:ext uri="{BB962C8B-B14F-4D97-AF65-F5344CB8AC3E}">
        <p14:creationId xmlns:p14="http://schemas.microsoft.com/office/powerpoint/2010/main" val="3365039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54739"/>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26493"/>
            <a:ext cx="5523059" cy="116883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a:solidFill>
                  <a:schemeClr val="tx2"/>
                </a:solidFill>
                <a:latin typeface="Calibri"/>
                <a:ea typeface="Calibri"/>
                <a:cs typeface="Calibri"/>
              </a:rPr>
              <a:t>NMR </a:t>
            </a:r>
            <a:r>
              <a:rPr lang="en-US" sz="1400" u="sng">
                <a:solidFill>
                  <a:schemeClr val="tx2"/>
                </a:solidFill>
                <a:latin typeface="Calibri"/>
                <a:ea typeface="Calibri"/>
                <a:cs typeface="Calibri"/>
              </a:rPr>
              <a:t>2025/6</a:t>
            </a:r>
            <a:endParaRPr lang="en-US" sz="1400" u="sng">
              <a:solidFill>
                <a:schemeClr val="tx2"/>
              </a:solidFill>
              <a:latin typeface="Calibri"/>
              <a:ea typeface="Calibri" panose="020F0502020204030204" pitchFamily="34" charset="0"/>
              <a:cs typeface="Calibri" panose="020F0502020204030204" pitchFamily="34" charset="0"/>
            </a:endParaRPr>
          </a:p>
          <a:p>
            <a:pPr algn="l"/>
            <a:r>
              <a:rPr lang="en-US" sz="3600" u="sng">
                <a:solidFill>
                  <a:srgbClr val="000000"/>
                </a:solidFill>
                <a:latin typeface="Calibri Light"/>
                <a:ea typeface="Calibri Light" panose="020F0302020204030204" pitchFamily="34" charset="0"/>
                <a:cs typeface="Calibri Light"/>
              </a:rPr>
              <a:t>Homework Expectations</a:t>
            </a:r>
            <a:endParaRPr lang="en-GB" sz="3600" u="sng" err="1">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462694" y="1493054"/>
            <a:ext cx="7614104" cy="534736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err="1">
                <a:latin typeface="NTFPreCursive"/>
                <a:ea typeface="Roboto"/>
                <a:cs typeface="Roboto"/>
              </a:rPr>
              <a:t>MyMaths</a:t>
            </a:r>
            <a:r>
              <a:rPr lang="en-GB" sz="2400">
                <a:latin typeface="NTFPreCursive"/>
                <a:ea typeface="Roboto"/>
                <a:cs typeface="Roboto"/>
              </a:rPr>
              <a:t> – an activity will be set once a week online</a:t>
            </a:r>
          </a:p>
          <a:p>
            <a:endParaRPr lang="en-GB" sz="2400">
              <a:latin typeface="NTFPreCursive" panose="03000400000000000000" pitchFamily="66" charset="0"/>
              <a:ea typeface="Roboto"/>
              <a:cs typeface="Roboto"/>
            </a:endParaRPr>
          </a:p>
          <a:p>
            <a:r>
              <a:rPr lang="en-GB" sz="2400" dirty="0">
                <a:latin typeface="NTFPreCursive"/>
                <a:ea typeface="Roboto"/>
                <a:cs typeface="Roboto"/>
              </a:rPr>
              <a:t>Spelling shed - one activity </a:t>
            </a:r>
            <a:r>
              <a:rPr lang="en-US" sz="2400" dirty="0">
                <a:latin typeface="NTFPreCursive"/>
                <a:ea typeface="Roboto"/>
                <a:cs typeface="Roboto"/>
              </a:rPr>
              <a:t>to be </a:t>
            </a:r>
            <a:r>
              <a:rPr lang="en-US" sz="2400" err="1">
                <a:latin typeface="NTFPreCursive"/>
                <a:ea typeface="Roboto"/>
                <a:cs typeface="Roboto"/>
              </a:rPr>
              <a:t>practised</a:t>
            </a:r>
            <a:r>
              <a:rPr lang="en-US" sz="2400" dirty="0">
                <a:latin typeface="NTFPreCursive"/>
                <a:ea typeface="Roboto"/>
                <a:cs typeface="Roboto"/>
              </a:rPr>
              <a:t> at least 3 times a week; children are </a:t>
            </a:r>
            <a:r>
              <a:rPr lang="en-GB" sz="2400" dirty="0">
                <a:latin typeface="NTFPreCursive"/>
                <a:ea typeface="Roboto"/>
                <a:cs typeface="Roboto"/>
              </a:rPr>
              <a:t>tested half termly – this are based on phonic words </a:t>
            </a:r>
            <a:r>
              <a:rPr lang="en-GB" sz="2400">
                <a:latin typeface="NTFPreCursive"/>
                <a:ea typeface="Roboto"/>
                <a:cs typeface="Roboto"/>
              </a:rPr>
              <a:t>from the previous week. </a:t>
            </a:r>
            <a:endParaRPr lang="en-GB" sz="2400" dirty="0">
              <a:latin typeface="NTFPreCursive"/>
              <a:ea typeface="Roboto"/>
              <a:cs typeface="Roboto"/>
            </a:endParaRPr>
          </a:p>
          <a:p>
            <a:endParaRPr lang="en-US" sz="2400">
              <a:latin typeface="NTFPreCursive" panose="03000400000000000000" pitchFamily="66" charset="0"/>
              <a:ea typeface="Roboto"/>
              <a:cs typeface="Roboto"/>
            </a:endParaRPr>
          </a:p>
          <a:p>
            <a:r>
              <a:rPr lang="en-US" sz="2400">
                <a:latin typeface="NTFPreCursive"/>
                <a:ea typeface="Roboto"/>
                <a:cs typeface="Roboto"/>
              </a:rPr>
              <a:t>Reading – to read as much as possible for a minimum of 10 minutes. Parents to write in reading records. </a:t>
            </a:r>
          </a:p>
          <a:p>
            <a:pPr marL="0" indent="0">
              <a:buNone/>
            </a:pPr>
            <a:endParaRPr lang="en-GB" sz="2400">
              <a:latin typeface="NTFPreCursive" panose="03000400000000000000" pitchFamily="66" charset="0"/>
              <a:ea typeface="Roboto"/>
              <a:cs typeface="Roboto"/>
            </a:endParaRPr>
          </a:p>
          <a:p>
            <a:pPr marL="0" indent="0">
              <a:buNone/>
            </a:pPr>
            <a:r>
              <a:rPr lang="en-GB" sz="2400" dirty="0">
                <a:latin typeface="NTFPreCursive"/>
                <a:ea typeface="Roboto"/>
                <a:cs typeface="Roboto"/>
              </a:rPr>
              <a:t>Homework will be set on Fridays and due to be completed </a:t>
            </a:r>
            <a:r>
              <a:rPr lang="en-GB" sz="2400">
                <a:latin typeface="NTFPreCursive"/>
                <a:ea typeface="Roboto"/>
                <a:cs typeface="Roboto"/>
              </a:rPr>
              <a:t>by the following Friday.</a:t>
            </a:r>
            <a:endParaRPr lang="en-US" sz="2400">
              <a:latin typeface="NTFPreCursive"/>
              <a:ea typeface="Roboto"/>
              <a:cs typeface="Roboto"/>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2"/>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3"/>
          <a:srcRect/>
          <a:stretch/>
        </p:blipFill>
        <p:spPr>
          <a:xfrm>
            <a:off x="7305776" y="6290113"/>
            <a:ext cx="1513153" cy="254840"/>
          </a:xfrm>
          <a:prstGeom prst="rect">
            <a:avLst/>
          </a:prstGeom>
        </p:spPr>
      </p:pic>
    </p:spTree>
    <p:extLst>
      <p:ext uri="{BB962C8B-B14F-4D97-AF65-F5344CB8AC3E}">
        <p14:creationId xmlns:p14="http://schemas.microsoft.com/office/powerpoint/2010/main" val="690578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234182" y="3064252"/>
            <a:ext cx="2978754" cy="729984"/>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000000"/>
                </a:solidFill>
                <a:latin typeface="Calibri Light"/>
                <a:cs typeface="Calibri Light"/>
              </a:rPr>
              <a:t>Equipment</a:t>
            </a:r>
            <a:endParaRPr lang="en-US"/>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9" y="6290113"/>
            <a:ext cx="1513147" cy="254840"/>
          </a:xfrm>
          <a:prstGeom prst="rect">
            <a:avLst/>
          </a:prstGeom>
        </p:spPr>
      </p:pic>
    </p:spTree>
    <p:extLst>
      <p:ext uri="{BB962C8B-B14F-4D97-AF65-F5344CB8AC3E}">
        <p14:creationId xmlns:p14="http://schemas.microsoft.com/office/powerpoint/2010/main" val="318969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234182" y="3073859"/>
            <a:ext cx="2978754" cy="710773"/>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000000"/>
                </a:solidFill>
                <a:latin typeface="Calibri Light"/>
                <a:cs typeface="Calibri Light"/>
              </a:rPr>
              <a:t>Who's Who</a:t>
            </a:r>
            <a:endParaRPr lang="en-US"/>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9" y="6290113"/>
            <a:ext cx="1513147" cy="254840"/>
          </a:xfrm>
          <a:prstGeom prst="rect">
            <a:avLst/>
          </a:prstGeom>
        </p:spPr>
      </p:pic>
    </p:spTree>
    <p:extLst>
      <p:ext uri="{BB962C8B-B14F-4D97-AF65-F5344CB8AC3E}">
        <p14:creationId xmlns:p14="http://schemas.microsoft.com/office/powerpoint/2010/main" val="2292101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0" y="-554739"/>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30552"/>
            <a:ext cx="6977439" cy="1164771"/>
          </a:xfrm>
          <a:prstGeom prst="rect">
            <a:avLst/>
          </a:prstGeom>
        </p:spPr>
        <p:txBody>
          <a:bodyPr vert="horz" lIns="91440" tIns="45720" rIns="91440" bIns="45720" rtlCol="0" anchor="t">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a:solidFill>
                  <a:schemeClr val="tx2"/>
                </a:solidFill>
                <a:latin typeface="Calibri"/>
                <a:ea typeface="Calibri"/>
                <a:cs typeface="Calibri"/>
              </a:rPr>
              <a:t>NMR 2025/6</a:t>
            </a:r>
            <a:endParaRPr lang="en-US" sz="1400">
              <a:solidFill>
                <a:schemeClr val="tx2"/>
              </a:solidFill>
              <a:latin typeface="Calibri"/>
              <a:ea typeface="Calibri" panose="020F0502020204030204" pitchFamily="34" charset="0"/>
              <a:cs typeface="Calibri" panose="020F0502020204030204" pitchFamily="34" charset="0"/>
            </a:endParaRPr>
          </a:p>
          <a:p>
            <a:pPr algn="l"/>
            <a:r>
              <a:rPr lang="en-US" sz="3600" dirty="0">
                <a:solidFill>
                  <a:srgbClr val="000000"/>
                </a:solidFill>
                <a:latin typeface="Calibri Light"/>
                <a:ea typeface="Calibri Light"/>
                <a:cs typeface="Calibri Light"/>
              </a:rPr>
              <a:t>Stationery – This will be provided for </a:t>
            </a:r>
            <a:r>
              <a:rPr lang="en-US" sz="3600">
                <a:solidFill>
                  <a:srgbClr val="000000"/>
                </a:solidFill>
                <a:latin typeface="Calibri Light"/>
                <a:ea typeface="Calibri Light"/>
                <a:cs typeface="Calibri Light"/>
              </a:rPr>
              <a:t>each class. ( Pencil cases are not needed in year 1) </a:t>
            </a:r>
            <a:endParaRPr lang="en-GB" sz="360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sp>
        <p:nvSpPr>
          <p:cNvPr id="4" name="Content Placeholder 1">
            <a:extLst>
              <a:ext uri="{FF2B5EF4-FFF2-40B4-BE49-F238E27FC236}">
                <a16:creationId xmlns:a16="http://schemas.microsoft.com/office/drawing/2014/main" id="{0CD646EE-B0D3-9BEA-E502-A3CB385DEED1}"/>
              </a:ext>
            </a:extLst>
          </p:cNvPr>
          <p:cNvSpPr>
            <a:spLocks noGrp="1"/>
          </p:cNvSpPr>
          <p:nvPr/>
        </p:nvSpPr>
        <p:spPr>
          <a:xfrm>
            <a:off x="2563850" y="1879010"/>
            <a:ext cx="3235348" cy="409876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44525" lvl="1" indent="-342900">
              <a:buFont typeface="Arial"/>
              <a:buChar char="•"/>
            </a:pPr>
            <a:endParaRPr lang="en-GB" sz="2400" dirty="0">
              <a:latin typeface="NTFPreCursive" panose="03000400000000000000" pitchFamily="66" charset="0"/>
              <a:cs typeface="Calibri"/>
            </a:endParaRPr>
          </a:p>
          <a:p>
            <a:pPr marL="644525" lvl="1" indent="-342900">
              <a:buFont typeface="Arial"/>
              <a:buChar char="•"/>
            </a:pPr>
            <a:r>
              <a:rPr lang="en-GB" sz="2400">
                <a:latin typeface="NTFPreCursive" panose="03000400000000000000" pitchFamily="66" charset="0"/>
                <a:cs typeface="Calibri"/>
              </a:rPr>
              <a:t>Writing pencils</a:t>
            </a:r>
          </a:p>
          <a:p>
            <a:pPr marL="644525" lvl="1" indent="-342900">
              <a:buFont typeface="Arial"/>
              <a:buChar char="•"/>
            </a:pPr>
            <a:r>
              <a:rPr lang="en-GB" sz="2400">
                <a:latin typeface="NTFPreCursive" panose="03000400000000000000" pitchFamily="66" charset="0"/>
                <a:cs typeface="Calibri"/>
              </a:rPr>
              <a:t>Rubbers</a:t>
            </a:r>
          </a:p>
          <a:p>
            <a:pPr marL="644525" lvl="1" indent="-342900">
              <a:buFont typeface="Arial"/>
              <a:buChar char="•"/>
            </a:pPr>
            <a:r>
              <a:rPr lang="en-GB" sz="2400">
                <a:latin typeface="NTFPreCursive" panose="03000400000000000000" pitchFamily="66" charset="0"/>
                <a:cs typeface="Calibri"/>
              </a:rPr>
              <a:t>Sharpener</a:t>
            </a:r>
          </a:p>
          <a:p>
            <a:pPr marL="644525" lvl="1" indent="-342900">
              <a:buFont typeface="Arial"/>
              <a:buChar char="•"/>
            </a:pPr>
            <a:r>
              <a:rPr lang="en-GB" sz="2400">
                <a:latin typeface="NTFPreCursive" panose="03000400000000000000" pitchFamily="66" charset="0"/>
                <a:cs typeface="Calibri"/>
              </a:rPr>
              <a:t>Whiteboard pens</a:t>
            </a:r>
          </a:p>
          <a:p>
            <a:pPr marL="644525" lvl="1" indent="-342900">
              <a:buFont typeface="Arial"/>
              <a:buChar char="•"/>
            </a:pPr>
            <a:r>
              <a:rPr lang="en-GB" sz="2400">
                <a:latin typeface="NTFPreCursive" panose="03000400000000000000" pitchFamily="66" charset="0"/>
                <a:cs typeface="Calibri"/>
              </a:rPr>
              <a:t>Glue sticks</a:t>
            </a:r>
          </a:p>
          <a:p>
            <a:pPr marL="644525" lvl="1" indent="-342900">
              <a:buFont typeface="Arial"/>
              <a:buChar char="•"/>
            </a:pPr>
            <a:r>
              <a:rPr lang="en-GB" sz="2400">
                <a:latin typeface="NTFPreCursive" panose="03000400000000000000" pitchFamily="66" charset="0"/>
                <a:cs typeface="Calibri"/>
              </a:rPr>
              <a:t>Colouring pencils</a:t>
            </a:r>
          </a:p>
          <a:p>
            <a:pPr marL="644525" lvl="1" indent="-342900">
              <a:buFont typeface="Arial"/>
              <a:buChar char="•"/>
            </a:pPr>
            <a:r>
              <a:rPr lang="en-GB" sz="2400">
                <a:latin typeface="NTFPreCursive" panose="03000400000000000000" pitchFamily="66" charset="0"/>
                <a:cs typeface="Calibri"/>
              </a:rPr>
              <a:t>Ruler</a:t>
            </a:r>
          </a:p>
          <a:p>
            <a:pPr marL="644525" lvl="1" indent="-342900">
              <a:buFont typeface="Arial"/>
              <a:buChar char="•"/>
            </a:pPr>
            <a:r>
              <a:rPr lang="en-GB" sz="2400">
                <a:latin typeface="NTFPreCursive" panose="03000400000000000000" pitchFamily="66" charset="0"/>
                <a:cs typeface="Calibri"/>
              </a:rPr>
              <a:t>Scissors</a:t>
            </a:r>
          </a:p>
          <a:p>
            <a:pPr marL="644525" lvl="1" indent="-342900">
              <a:buFont typeface="Arial"/>
              <a:buChar char="•"/>
            </a:pPr>
            <a:endParaRPr lang="en-GB" sz="2400">
              <a:latin typeface="NTFPreCursive" panose="03000400000000000000" pitchFamily="66" charset="0"/>
              <a:cs typeface="Calibri"/>
            </a:endParaRPr>
          </a:p>
        </p:txBody>
      </p:sp>
    </p:spTree>
    <p:extLst>
      <p:ext uri="{BB962C8B-B14F-4D97-AF65-F5344CB8AC3E}">
        <p14:creationId xmlns:p14="http://schemas.microsoft.com/office/powerpoint/2010/main" val="1965493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54739"/>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23295"/>
            <a:ext cx="8436125" cy="117202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a:solidFill>
                  <a:schemeClr val="tx2"/>
                </a:solidFill>
                <a:latin typeface="Calibri"/>
                <a:ea typeface="Calibri"/>
                <a:cs typeface="Calibri"/>
              </a:rPr>
              <a:t>NMR 2025/6</a:t>
            </a:r>
            <a:endParaRPr lang="en-US" sz="1400">
              <a:solidFill>
                <a:schemeClr val="tx2"/>
              </a:solidFill>
              <a:latin typeface="Calibri"/>
              <a:ea typeface="Calibri" panose="020F0502020204030204" pitchFamily="34" charset="0"/>
              <a:cs typeface="Calibri" panose="020F0502020204030204" pitchFamily="34" charset="0"/>
            </a:endParaRPr>
          </a:p>
          <a:p>
            <a:pPr algn="l"/>
            <a:r>
              <a:rPr lang="en-US" sz="3600">
                <a:solidFill>
                  <a:srgbClr val="000000"/>
                </a:solidFill>
                <a:latin typeface="Calibri Light"/>
                <a:ea typeface="Calibri Light"/>
                <a:cs typeface="Calibri Light"/>
              </a:rPr>
              <a:t>PE Kit – </a:t>
            </a:r>
            <a:r>
              <a:rPr lang="en-US" sz="2400">
                <a:solidFill>
                  <a:srgbClr val="000000"/>
                </a:solidFill>
                <a:latin typeface="NTFPreCursivef"/>
                <a:ea typeface="Calibri Light"/>
                <a:cs typeface="Calibri Light"/>
              </a:rPr>
              <a:t>children will come in on both PE days wearing PE kits. </a:t>
            </a:r>
            <a:endParaRPr lang="en-GB" sz="1800">
              <a:solidFill>
                <a:srgbClr val="000000"/>
              </a:solidFill>
              <a:latin typeface="NTFPreCursivef"/>
              <a:ea typeface="Calibri Light" panose="020F0302020204030204" pitchFamily="34" charset="0"/>
              <a:cs typeface="Calibri Light" panose="020F0302020204030204" pitchFamily="34" charset="0"/>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2"/>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3"/>
          <a:srcRect/>
          <a:stretch/>
        </p:blipFill>
        <p:spPr>
          <a:xfrm>
            <a:off x="7305776" y="6290113"/>
            <a:ext cx="1513153" cy="254840"/>
          </a:xfrm>
          <a:prstGeom prst="rect">
            <a:avLst/>
          </a:prstGeom>
        </p:spPr>
      </p:pic>
      <p:sp>
        <p:nvSpPr>
          <p:cNvPr id="4" name="Content Placeholder 2">
            <a:extLst>
              <a:ext uri="{FF2B5EF4-FFF2-40B4-BE49-F238E27FC236}">
                <a16:creationId xmlns:a16="http://schemas.microsoft.com/office/drawing/2014/main" id="{822AB3C8-94E7-69D6-EA97-64BF2B1B2EB1}"/>
              </a:ext>
            </a:extLst>
          </p:cNvPr>
          <p:cNvSpPr txBox="1">
            <a:spLocks/>
          </p:cNvSpPr>
          <p:nvPr/>
        </p:nvSpPr>
        <p:spPr>
          <a:xfrm>
            <a:off x="416677" y="1397004"/>
            <a:ext cx="8405298" cy="534008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a:latin typeface="NTFPreCursive" panose="03000400000000000000" pitchFamily="66" charset="0"/>
                <a:ea typeface="Roboto"/>
                <a:cs typeface="Roboto"/>
              </a:rPr>
              <a:t>Plain white t-shirt or NMR PE t-shirt</a:t>
            </a:r>
            <a:endParaRPr lang="en-US" sz="2400">
              <a:latin typeface="NTFPreCursive" panose="03000400000000000000" pitchFamily="66" charset="0"/>
              <a:ea typeface="Roboto"/>
              <a:cs typeface="Roboto"/>
            </a:endParaRPr>
          </a:p>
          <a:p>
            <a:r>
              <a:rPr lang="en-GB" sz="2400">
                <a:solidFill>
                  <a:srgbClr val="000000"/>
                </a:solidFill>
                <a:latin typeface="NTFPreCursive" panose="03000400000000000000" pitchFamily="66" charset="0"/>
                <a:ea typeface="Roboto"/>
                <a:cs typeface="Roboto"/>
              </a:rPr>
              <a:t>Navy shorts</a:t>
            </a:r>
          </a:p>
          <a:p>
            <a:r>
              <a:rPr lang="en-GB" sz="2400">
                <a:solidFill>
                  <a:srgbClr val="000000"/>
                </a:solidFill>
                <a:latin typeface="NTFPreCursive" panose="03000400000000000000" pitchFamily="66" charset="0"/>
                <a:ea typeface="Roboto"/>
                <a:cs typeface="Roboto"/>
              </a:rPr>
              <a:t>Trainers</a:t>
            </a:r>
          </a:p>
          <a:p>
            <a:r>
              <a:rPr lang="en-GB" sz="2400">
                <a:solidFill>
                  <a:srgbClr val="000000"/>
                </a:solidFill>
                <a:latin typeface="NTFPreCursive" panose="03000400000000000000" pitchFamily="66" charset="0"/>
                <a:ea typeface="Roboto"/>
                <a:cs typeface="Roboto"/>
              </a:rPr>
              <a:t>Winter </a:t>
            </a:r>
            <a:r>
              <a:rPr lang="en-GB" sz="2400">
                <a:solidFill>
                  <a:srgbClr val="000000"/>
                </a:solidFill>
                <a:latin typeface="NTFPreCursive" panose="03000400000000000000" pitchFamily="66" charset="0"/>
                <a:ea typeface="Roboto"/>
                <a:cs typeface="Calibri"/>
              </a:rPr>
              <a:t>–</a:t>
            </a:r>
            <a:r>
              <a:rPr lang="en-GB" sz="2400">
                <a:solidFill>
                  <a:srgbClr val="000000"/>
                </a:solidFill>
                <a:latin typeface="NTFPreCursive" panose="03000400000000000000" pitchFamily="66" charset="0"/>
                <a:ea typeface="Roboto"/>
                <a:cs typeface="Roboto"/>
              </a:rPr>
              <a:t> Navy plain/NMR sweatshirt</a:t>
            </a:r>
          </a:p>
          <a:p>
            <a:r>
              <a:rPr lang="en-GB" sz="2400">
                <a:solidFill>
                  <a:srgbClr val="000000"/>
                </a:solidFill>
                <a:latin typeface="NTFPreCursive" panose="03000400000000000000" pitchFamily="66" charset="0"/>
                <a:ea typeface="Roboto"/>
                <a:cs typeface="Roboto"/>
              </a:rPr>
              <a:t>Winter – Navy or black tracksuit bottoms</a:t>
            </a:r>
          </a:p>
          <a:p>
            <a:endParaRPr lang="en-GB" sz="2400">
              <a:solidFill>
                <a:srgbClr val="000000"/>
              </a:solidFill>
              <a:latin typeface="NTFPreCursive" panose="03000400000000000000" pitchFamily="66" charset="0"/>
              <a:ea typeface="Roboto"/>
              <a:cs typeface="Roboto"/>
            </a:endParaRPr>
          </a:p>
          <a:p>
            <a:pPr marL="0" indent="0">
              <a:buNone/>
            </a:pPr>
            <a:r>
              <a:rPr lang="en-GB" sz="2400">
                <a:solidFill>
                  <a:srgbClr val="000000"/>
                </a:solidFill>
                <a:latin typeface="NTFPreCursive" panose="03000400000000000000" pitchFamily="66" charset="0"/>
                <a:ea typeface="Roboto"/>
                <a:cs typeface="Roboto"/>
              </a:rPr>
              <a:t>Jewellery should not be worn to school.</a:t>
            </a:r>
          </a:p>
          <a:p>
            <a:pPr marL="0" indent="0">
              <a:buNone/>
            </a:pPr>
            <a:endParaRPr lang="en-GB" sz="2400">
              <a:solidFill>
                <a:srgbClr val="000000"/>
              </a:solidFill>
              <a:latin typeface="NTFPreCursive" panose="03000400000000000000" pitchFamily="66" charset="0"/>
              <a:ea typeface="Roboto"/>
              <a:cs typeface="Roboto"/>
            </a:endParaRPr>
          </a:p>
          <a:p>
            <a:pPr marL="0" indent="0">
              <a:buNone/>
            </a:pPr>
            <a:r>
              <a:rPr lang="en-GB" sz="2400">
                <a:solidFill>
                  <a:srgbClr val="000000"/>
                </a:solidFill>
                <a:latin typeface="NTFPreCursive" panose="03000400000000000000" pitchFamily="66" charset="0"/>
                <a:ea typeface="Roboto"/>
                <a:cs typeface="Roboto"/>
              </a:rPr>
              <a:t>If your child wears stud earrings, please provide microtape (in a named box) for placing over the earrings during PE lessons.</a:t>
            </a:r>
          </a:p>
          <a:p>
            <a:pPr marL="0" indent="0">
              <a:buNone/>
            </a:pPr>
            <a:endParaRPr lang="en-GB" sz="2400" u="sng">
              <a:solidFill>
                <a:srgbClr val="000000"/>
              </a:solidFill>
              <a:latin typeface="NTFPreCursive" panose="03000400000000000000" pitchFamily="66" charset="0"/>
              <a:ea typeface="Roboto"/>
              <a:cs typeface="Roboto"/>
            </a:endParaRPr>
          </a:p>
          <a:p>
            <a:pPr marL="0" indent="0">
              <a:buNone/>
            </a:pPr>
            <a:r>
              <a:rPr lang="en-GB" sz="2400" u="sng">
                <a:solidFill>
                  <a:srgbClr val="000000"/>
                </a:solidFill>
                <a:latin typeface="NTFPreCursive" panose="03000400000000000000" pitchFamily="66" charset="0"/>
                <a:ea typeface="Roboto"/>
                <a:cs typeface="Roboto"/>
              </a:rPr>
              <a:t>LABEL ALL ITEMS OF CLOTHING</a:t>
            </a:r>
            <a:endParaRPr lang="en-GB" sz="2400">
              <a:solidFill>
                <a:srgbClr val="000000"/>
              </a:solidFill>
              <a:latin typeface="NTFPreCursive" panose="03000400000000000000" pitchFamily="66" charset="0"/>
              <a:ea typeface="Roboto"/>
              <a:cs typeface="Roboto"/>
            </a:endParaRPr>
          </a:p>
        </p:txBody>
      </p:sp>
    </p:spTree>
    <p:extLst>
      <p:ext uri="{BB962C8B-B14F-4D97-AF65-F5344CB8AC3E}">
        <p14:creationId xmlns:p14="http://schemas.microsoft.com/office/powerpoint/2010/main" val="166169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54739"/>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52323"/>
            <a:ext cx="4490524" cy="1143000"/>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a:solidFill>
                  <a:schemeClr val="tx2"/>
                </a:solidFill>
                <a:latin typeface="Calibri"/>
                <a:ea typeface="Calibri"/>
                <a:cs typeface="Calibri"/>
              </a:rPr>
              <a:t>NMR 2025/6</a:t>
            </a:r>
            <a:endParaRPr lang="en-US" sz="1400">
              <a:solidFill>
                <a:schemeClr val="tx2"/>
              </a:solidFill>
              <a:latin typeface="Calibri"/>
              <a:ea typeface="Calibri" panose="020F0502020204030204" pitchFamily="34" charset="0"/>
              <a:cs typeface="Calibri" panose="020F0502020204030204" pitchFamily="34" charset="0"/>
            </a:endParaRPr>
          </a:p>
          <a:p>
            <a:pPr algn="l"/>
            <a:r>
              <a:rPr lang="en-US" sz="3600" u="sng">
                <a:solidFill>
                  <a:srgbClr val="000000"/>
                </a:solidFill>
                <a:latin typeface="Calibri Light"/>
                <a:ea typeface="Calibri Light" panose="020F0302020204030204" pitchFamily="34" charset="0"/>
                <a:cs typeface="Calibri Light"/>
              </a:rPr>
              <a:t>Water Bottles and Tuck.</a:t>
            </a:r>
            <a:endParaRPr lang="en-GB" sz="3600" u="sng">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397004"/>
            <a:ext cx="8501348" cy="534008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a:latin typeface="NTFPreCursive" panose="03000400000000000000" pitchFamily="66" charset="0"/>
                <a:ea typeface="Roboto"/>
                <a:cs typeface="Roboto"/>
              </a:rPr>
              <a:t>Please ensure your child has a named water bottle in school each day.</a:t>
            </a:r>
            <a:endParaRPr lang="en-US" sz="2800">
              <a:solidFill>
                <a:srgbClr val="000000"/>
              </a:solidFill>
              <a:latin typeface="NTFPreCursive" panose="03000400000000000000" pitchFamily="66" charset="0"/>
              <a:ea typeface="Roboto"/>
              <a:cs typeface="Roboto"/>
            </a:endParaRPr>
          </a:p>
          <a:p>
            <a:r>
              <a:rPr lang="en-GB" sz="2800">
                <a:latin typeface="NTFPreCursive" panose="03000400000000000000" pitchFamily="66" charset="0"/>
                <a:ea typeface="Roboto"/>
                <a:cs typeface="Roboto"/>
              </a:rPr>
              <a:t>Drinking water is available in the classrooms to refill bottles.</a:t>
            </a:r>
            <a:endParaRPr lang="en-US" sz="2800">
              <a:solidFill>
                <a:srgbClr val="000000"/>
              </a:solidFill>
              <a:latin typeface="NTFPreCursive" panose="03000400000000000000" pitchFamily="66" charset="0"/>
              <a:ea typeface="Roboto"/>
              <a:cs typeface="Roboto"/>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2"/>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3"/>
          <a:srcRect/>
          <a:stretch/>
        </p:blipFill>
        <p:spPr>
          <a:xfrm>
            <a:off x="7305776" y="6290113"/>
            <a:ext cx="1513153" cy="254840"/>
          </a:xfrm>
          <a:prstGeom prst="rect">
            <a:avLst/>
          </a:prstGeom>
        </p:spPr>
      </p:pic>
      <p:sp>
        <p:nvSpPr>
          <p:cNvPr id="2" name="Rectangle 1">
            <a:extLst>
              <a:ext uri="{FF2B5EF4-FFF2-40B4-BE49-F238E27FC236}">
                <a16:creationId xmlns:a16="http://schemas.microsoft.com/office/drawing/2014/main" id="{B393E8F3-EE22-4DAC-BD14-DFB394A53665}"/>
              </a:ext>
            </a:extLst>
          </p:cNvPr>
          <p:cNvSpPr/>
          <p:nvPr/>
        </p:nvSpPr>
        <p:spPr>
          <a:xfrm>
            <a:off x="461303" y="3495752"/>
            <a:ext cx="8498301" cy="4062651"/>
          </a:xfrm>
          <a:prstGeom prst="rect">
            <a:avLst/>
          </a:prstGeom>
        </p:spPr>
        <p:txBody>
          <a:bodyPr wrap="square" lIns="91440" tIns="45720" rIns="91440" bIns="45720" anchor="t">
            <a:spAutoFit/>
          </a:bodyPr>
          <a:lstStyle/>
          <a:p>
            <a:pPr fontAlgn="base"/>
            <a:r>
              <a:rPr lang="en-GB" sz="2400">
                <a:latin typeface="NTFPreCursive"/>
              </a:rPr>
              <a:t>If your child would like to bring tuck from home please could this only consist of the following: ​Fruit, vegetables or breadsticks/biscuits /crackers. </a:t>
            </a:r>
            <a:r>
              <a:rPr lang="en-GB" sz="2400" b="1">
                <a:latin typeface="NTFPreCursive"/>
              </a:rPr>
              <a:t>Please note we are a nut free school. </a:t>
            </a:r>
            <a:endParaRPr lang="en-GB" sz="2400" b="1">
              <a:latin typeface="NTFPreCursive" panose="03000400000000000000" pitchFamily="66" charset="0"/>
            </a:endParaRPr>
          </a:p>
          <a:p>
            <a:pPr fontAlgn="base"/>
            <a:endParaRPr lang="en-GB" sz="2400">
              <a:latin typeface="NTFPreCursive" panose="03000400000000000000" pitchFamily="66" charset="0"/>
            </a:endParaRPr>
          </a:p>
          <a:p>
            <a:pPr fontAlgn="base"/>
            <a:r>
              <a:rPr lang="en-GB" sz="2400">
                <a:latin typeface="NTFPreCursive" panose="03000400000000000000" pitchFamily="66" charset="0"/>
              </a:rPr>
              <a:t>Please could you make sure that all snack/tuck boxes are clearly named.​</a:t>
            </a:r>
          </a:p>
          <a:p>
            <a:pPr fontAlgn="base"/>
            <a:endParaRPr lang="en-US" sz="2400">
              <a:latin typeface="NTFPreCursive" panose="03000400000000000000" pitchFamily="66" charset="0"/>
            </a:endParaRPr>
          </a:p>
          <a:p>
            <a:pPr fontAlgn="base"/>
            <a:r>
              <a:rPr lang="en-US" sz="2400">
                <a:latin typeface="NTFPreCursive" panose="03000400000000000000" pitchFamily="66" charset="0"/>
              </a:rPr>
              <a:t>T</a:t>
            </a:r>
            <a:r>
              <a:rPr lang="en-GB" sz="2400">
                <a:latin typeface="NTFPreCursive" panose="03000400000000000000" pitchFamily="66" charset="0"/>
              </a:rPr>
              <a:t>here is school tuck consisting of fruit that is also on offer each day for the children</a:t>
            </a:r>
            <a:r>
              <a:rPr lang="en-GB">
                <a:latin typeface="NTFPreCursive" panose="03000400000000000000" pitchFamily="66" charset="0"/>
              </a:rPr>
              <a:t>. </a:t>
            </a:r>
          </a:p>
          <a:p>
            <a:pPr fontAlgn="base"/>
            <a:endParaRPr lang="en-GB"/>
          </a:p>
        </p:txBody>
      </p:sp>
    </p:spTree>
    <p:extLst>
      <p:ext uri="{BB962C8B-B14F-4D97-AF65-F5344CB8AC3E}">
        <p14:creationId xmlns:p14="http://schemas.microsoft.com/office/powerpoint/2010/main" val="3587690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99711" y="3064253"/>
            <a:ext cx="3439796" cy="729983"/>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000000"/>
                </a:solidFill>
                <a:latin typeface="Calibri Light"/>
                <a:cs typeface="Calibri Light"/>
              </a:rPr>
              <a:t>Educational Visits</a:t>
            </a:r>
            <a:endParaRPr lang="en-US"/>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9" y="6290113"/>
            <a:ext cx="1513147" cy="254840"/>
          </a:xfrm>
          <a:prstGeom prst="rect">
            <a:avLst/>
          </a:prstGeom>
        </p:spPr>
      </p:pic>
    </p:spTree>
    <p:extLst>
      <p:ext uri="{BB962C8B-B14F-4D97-AF65-F5344CB8AC3E}">
        <p14:creationId xmlns:p14="http://schemas.microsoft.com/office/powerpoint/2010/main" val="1173710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0" y="-554739"/>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13903"/>
            <a:ext cx="3900838" cy="118142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a:solidFill>
                  <a:schemeClr val="tx2"/>
                </a:solidFill>
                <a:latin typeface="Calibri"/>
                <a:ea typeface="Calibri"/>
                <a:cs typeface="Calibri"/>
              </a:rPr>
              <a:t>NMR 2025/6</a:t>
            </a:r>
            <a:endParaRPr lang="en-US" sz="1400">
              <a:solidFill>
                <a:schemeClr val="tx2"/>
              </a:solidFill>
              <a:latin typeface="Calibri"/>
              <a:ea typeface="Calibri" panose="020F0502020204030204" pitchFamily="34" charset="0"/>
              <a:cs typeface="Calibri" panose="020F0502020204030204" pitchFamily="34" charset="0"/>
            </a:endParaRPr>
          </a:p>
          <a:p>
            <a:pPr algn="l"/>
            <a:r>
              <a:rPr lang="en-US" sz="3600" u="sng">
                <a:solidFill>
                  <a:srgbClr val="000000"/>
                </a:solidFill>
                <a:latin typeface="NTFPreCursive" panose="03000400000000000000" pitchFamily="66" charset="0"/>
                <a:ea typeface="Calibri Light" panose="020F0302020204030204" pitchFamily="34" charset="0"/>
                <a:cs typeface="Calibri Light"/>
              </a:rPr>
              <a:t>Dates for the Diary</a:t>
            </a:r>
            <a:endParaRPr lang="en-GB" sz="3600" u="sng">
              <a:solidFill>
                <a:srgbClr val="000000"/>
              </a:solidFill>
              <a:latin typeface="NTFPreCursive" panose="03000400000000000000" pitchFamily="66" charset="0"/>
              <a:ea typeface="Calibri Light" panose="020F0302020204030204" pitchFamily="34" charset="0"/>
              <a:cs typeface="Calibri Light" panose="020F0302020204030204" pitchFamily="34" charset="0"/>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graphicFrame>
        <p:nvGraphicFramePr>
          <p:cNvPr id="11" name="Content Placeholder 1">
            <a:extLst>
              <a:ext uri="{FF2B5EF4-FFF2-40B4-BE49-F238E27FC236}">
                <a16:creationId xmlns:a16="http://schemas.microsoft.com/office/drawing/2014/main" id="{274536A5-9468-402B-822E-264DC024C8A6}"/>
              </a:ext>
            </a:extLst>
          </p:cNvPr>
          <p:cNvGraphicFramePr>
            <a:graphicFrameLocks noGrp="1"/>
          </p:cNvGraphicFramePr>
          <p:nvPr>
            <p:ph idx="1"/>
            <p:extLst>
              <p:ext uri="{D42A27DB-BD31-4B8C-83A1-F6EECF244321}">
                <p14:modId xmlns:p14="http://schemas.microsoft.com/office/powerpoint/2010/main" val="358853891"/>
              </p:ext>
            </p:extLst>
          </p:nvPr>
        </p:nvGraphicFramePr>
        <p:xfrm>
          <a:off x="-2376" y="1399954"/>
          <a:ext cx="9086494" cy="52081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46286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0" y="-554739"/>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13903"/>
            <a:ext cx="3900838" cy="1181420"/>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a:solidFill>
                  <a:schemeClr val="tx2"/>
                </a:solidFill>
                <a:latin typeface="Calibri"/>
                <a:ea typeface="Calibri"/>
                <a:cs typeface="Calibri"/>
              </a:rPr>
              <a:t>NMR 2025/6</a:t>
            </a:r>
            <a:endParaRPr lang="en-US" sz="1400">
              <a:solidFill>
                <a:schemeClr val="tx2"/>
              </a:solidFill>
              <a:latin typeface="Calibri"/>
              <a:ea typeface="Calibri" panose="020F0502020204030204" pitchFamily="34" charset="0"/>
              <a:cs typeface="Calibri"/>
            </a:endParaRPr>
          </a:p>
          <a:p>
            <a:pPr algn="l"/>
            <a:r>
              <a:rPr lang="en-US" sz="3600" u="sng">
                <a:solidFill>
                  <a:srgbClr val="000000"/>
                </a:solidFill>
                <a:latin typeface="NTFPreCursive" panose="03000400000000000000" pitchFamily="66" charset="0"/>
                <a:ea typeface="Calibri Light" panose="020F0302020204030204" pitchFamily="34" charset="0"/>
                <a:cs typeface="Calibri Light"/>
              </a:rPr>
              <a:t>Partnership with Parents</a:t>
            </a:r>
            <a:endParaRPr lang="en-GB" sz="3600" u="sng">
              <a:solidFill>
                <a:srgbClr val="000000"/>
              </a:solidFill>
              <a:latin typeface="NTFPreCursive" panose="03000400000000000000" pitchFamily="66" charset="0"/>
              <a:ea typeface="Calibri Light" panose="020F0302020204030204" pitchFamily="34" charset="0"/>
              <a:cs typeface="Calibri Light" panose="020F0302020204030204" pitchFamily="34" charset="0"/>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sp>
        <p:nvSpPr>
          <p:cNvPr id="2" name="Content Placeholder 1">
            <a:extLst>
              <a:ext uri="{FF2B5EF4-FFF2-40B4-BE49-F238E27FC236}">
                <a16:creationId xmlns:a16="http://schemas.microsoft.com/office/drawing/2014/main" id="{B9F7568D-BF25-4BF4-9879-4E5DCA35DE82}"/>
              </a:ext>
            </a:extLst>
          </p:cNvPr>
          <p:cNvSpPr>
            <a:spLocks noGrp="1"/>
          </p:cNvSpPr>
          <p:nvPr>
            <p:ph idx="1"/>
          </p:nvPr>
        </p:nvSpPr>
        <p:spPr/>
        <p:txBody>
          <a:bodyPr/>
          <a:lstStyle/>
          <a:p>
            <a:pPr fontAlgn="base"/>
            <a:r>
              <a:rPr lang="en-GB" sz="2800">
                <a:latin typeface="NTFPreCursive" panose="03000400000000000000" pitchFamily="66" charset="0"/>
              </a:rPr>
              <a:t>In Year 1, we have an open door policy so please let us know if you or your child has any concerns. Feel free to catch us at the gate in the morning, on the playground at the end of the day or alternatively, we are more than happy to arrange an appointment/phone call. </a:t>
            </a:r>
            <a:r>
              <a:rPr lang="en-US" sz="2800">
                <a:latin typeface="NTFPreCursive" panose="03000400000000000000" pitchFamily="66" charset="0"/>
              </a:rPr>
              <a:t>​</a:t>
            </a:r>
          </a:p>
          <a:p>
            <a:pPr fontAlgn="base"/>
            <a:endParaRPr lang="en-GB" sz="2800">
              <a:latin typeface="NTFPreCursive" panose="03000400000000000000" pitchFamily="66" charset="0"/>
            </a:endParaRPr>
          </a:p>
          <a:p>
            <a:pPr fontAlgn="base"/>
            <a:r>
              <a:rPr lang="en-GB" sz="2800">
                <a:latin typeface="NTFPreCursive" panose="03000400000000000000" pitchFamily="66" charset="0"/>
              </a:rPr>
              <a:t>Thank you for your ongoing and continued support.</a:t>
            </a:r>
          </a:p>
          <a:p>
            <a:endParaRPr lang="en-GB"/>
          </a:p>
        </p:txBody>
      </p:sp>
    </p:spTree>
    <p:extLst>
      <p:ext uri="{BB962C8B-B14F-4D97-AF65-F5344CB8AC3E}">
        <p14:creationId xmlns:p14="http://schemas.microsoft.com/office/powerpoint/2010/main" val="241180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479784" y="660359"/>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83380" y="38974"/>
            <a:ext cx="4995444"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a:solidFill>
                  <a:schemeClr val="tx2"/>
                </a:solidFill>
                <a:latin typeface="Calibri"/>
                <a:ea typeface="Calibri"/>
                <a:cs typeface="Calibri"/>
              </a:rPr>
              <a:t>NMR 2025/6</a:t>
            </a:r>
            <a:endParaRPr lang="en-US" sz="140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281744"/>
            <a:ext cx="8510953" cy="54553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GB" sz="1400">
              <a:solidFill>
                <a:srgbClr val="000000"/>
              </a:solidFill>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sp>
        <p:nvSpPr>
          <p:cNvPr id="2" name="Rectangle: Rounded Corners 1">
            <a:extLst>
              <a:ext uri="{FF2B5EF4-FFF2-40B4-BE49-F238E27FC236}">
                <a16:creationId xmlns:a16="http://schemas.microsoft.com/office/drawing/2014/main" id="{64EF489F-F7FF-918B-5088-F4C1F4AB6C84}"/>
              </a:ext>
            </a:extLst>
          </p:cNvPr>
          <p:cNvSpPr/>
          <p:nvPr/>
        </p:nvSpPr>
        <p:spPr>
          <a:xfrm>
            <a:off x="317767" y="583797"/>
            <a:ext cx="3620302" cy="2058039"/>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b="1" u="sng">
                <a:solidFill>
                  <a:schemeClr val="tx1"/>
                </a:solidFill>
                <a:latin typeface="Calibri"/>
                <a:ea typeface="Calibri Light" panose="020F0302020204030204" pitchFamily="34" charset="0"/>
                <a:cs typeface="Calibri"/>
              </a:rPr>
              <a:t>Sycamore Class</a:t>
            </a:r>
          </a:p>
          <a:p>
            <a:pPr marL="342900" indent="-342900">
              <a:lnSpc>
                <a:spcPct val="150000"/>
              </a:lnSpc>
              <a:buFont typeface="Arial" panose="020B0604020202020204" pitchFamily="34" charset="0"/>
              <a:buChar char="•"/>
            </a:pPr>
            <a:r>
              <a:rPr lang="en-GB" sz="2800">
                <a:solidFill>
                  <a:schemeClr val="tx1"/>
                </a:solidFill>
                <a:latin typeface="Calibri"/>
                <a:ea typeface="Roboto"/>
                <a:cs typeface="Calibri"/>
              </a:rPr>
              <a:t>Miss Morgan</a:t>
            </a:r>
          </a:p>
        </p:txBody>
      </p:sp>
      <p:sp>
        <p:nvSpPr>
          <p:cNvPr id="3" name="Rectangle: Rounded Corners 2">
            <a:extLst>
              <a:ext uri="{FF2B5EF4-FFF2-40B4-BE49-F238E27FC236}">
                <a16:creationId xmlns:a16="http://schemas.microsoft.com/office/drawing/2014/main" id="{CFDFF555-79BB-682A-B95E-32E26051F20A}"/>
              </a:ext>
            </a:extLst>
          </p:cNvPr>
          <p:cNvSpPr/>
          <p:nvPr/>
        </p:nvSpPr>
        <p:spPr>
          <a:xfrm>
            <a:off x="4222820" y="584223"/>
            <a:ext cx="3976110" cy="2058039"/>
          </a:xfrm>
          <a:prstGeom prst="round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b="1" u="sng">
                <a:solidFill>
                  <a:schemeClr val="tx1"/>
                </a:solidFill>
                <a:latin typeface="Calibri"/>
                <a:ea typeface="Calibri Light" panose="020F0302020204030204" pitchFamily="34" charset="0"/>
                <a:cs typeface="Calibri"/>
              </a:rPr>
              <a:t>Cherry Class</a:t>
            </a:r>
          </a:p>
          <a:p>
            <a:pPr marL="342900" indent="-342900">
              <a:lnSpc>
                <a:spcPct val="150000"/>
              </a:lnSpc>
              <a:buFont typeface="Arial" panose="020B0604020202020204" pitchFamily="34" charset="0"/>
              <a:buChar char="•"/>
            </a:pPr>
            <a:r>
              <a:rPr lang="en-GB" sz="2800">
                <a:solidFill>
                  <a:schemeClr val="tx1"/>
                </a:solidFill>
                <a:latin typeface="Calibri"/>
                <a:cs typeface="Calibri"/>
              </a:rPr>
              <a:t>Mrs Nightingale</a:t>
            </a:r>
          </a:p>
          <a:p>
            <a:pPr marL="342900" indent="-342900">
              <a:lnSpc>
                <a:spcPct val="150000"/>
              </a:lnSpc>
              <a:buFont typeface="Arial" panose="020B0604020202020204" pitchFamily="34" charset="0"/>
              <a:buChar char="•"/>
            </a:pPr>
            <a:r>
              <a:rPr lang="en-GB" sz="2800">
                <a:solidFill>
                  <a:schemeClr val="tx1"/>
                </a:solidFill>
                <a:latin typeface="Calibri"/>
                <a:ea typeface="Calibri"/>
                <a:cs typeface="Calibri"/>
              </a:rPr>
              <a:t>Mrs Lambert </a:t>
            </a:r>
            <a:endParaRPr lang="en-GB" sz="2800" dirty="0">
              <a:solidFill>
                <a:schemeClr val="tx1"/>
              </a:solidFill>
              <a:latin typeface="Calibri"/>
              <a:ea typeface="Calibri"/>
              <a:cs typeface="Calibri"/>
            </a:endParaRPr>
          </a:p>
        </p:txBody>
      </p:sp>
      <p:sp>
        <p:nvSpPr>
          <p:cNvPr id="4" name="Rectangle: Rounded Corners 3">
            <a:extLst>
              <a:ext uri="{FF2B5EF4-FFF2-40B4-BE49-F238E27FC236}">
                <a16:creationId xmlns:a16="http://schemas.microsoft.com/office/drawing/2014/main" id="{FC14E6D2-EDDF-88FC-1CC6-2FD9BDE28B1A}"/>
              </a:ext>
            </a:extLst>
          </p:cNvPr>
          <p:cNvSpPr/>
          <p:nvPr/>
        </p:nvSpPr>
        <p:spPr>
          <a:xfrm>
            <a:off x="1846167" y="2827559"/>
            <a:ext cx="5782593" cy="3305500"/>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b="1" u="sng">
                <a:solidFill>
                  <a:schemeClr val="tx1"/>
                </a:solidFill>
                <a:latin typeface="Calibri"/>
                <a:ea typeface="Calibri Light" panose="020F0302020204030204" pitchFamily="34" charset="0"/>
                <a:cs typeface="Calibri"/>
              </a:rPr>
              <a:t>Year 1 Teaching Staff Support </a:t>
            </a:r>
          </a:p>
          <a:p>
            <a:pPr marL="342900" indent="-342900">
              <a:lnSpc>
                <a:spcPct val="150000"/>
              </a:lnSpc>
              <a:buFont typeface="Arial" panose="020B0604020202020204" pitchFamily="34" charset="0"/>
              <a:buChar char="•"/>
            </a:pPr>
            <a:r>
              <a:rPr lang="en-GB" sz="2800">
                <a:solidFill>
                  <a:schemeClr val="tx1"/>
                </a:solidFill>
                <a:latin typeface="Calibri"/>
                <a:ea typeface="Roboto"/>
                <a:cs typeface="Calibri"/>
              </a:rPr>
              <a:t>Mrs Forey</a:t>
            </a:r>
          </a:p>
          <a:p>
            <a:pPr marL="342900" indent="-342900">
              <a:lnSpc>
                <a:spcPct val="150000"/>
              </a:lnSpc>
              <a:buFont typeface="Arial" panose="020B0604020202020204" pitchFamily="34" charset="0"/>
              <a:buChar char="•"/>
            </a:pPr>
            <a:r>
              <a:rPr lang="en-GB" sz="2800">
                <a:solidFill>
                  <a:schemeClr val="tx1"/>
                </a:solidFill>
                <a:latin typeface="Calibri"/>
                <a:ea typeface="Roboto"/>
                <a:cs typeface="Calibri"/>
              </a:rPr>
              <a:t>Mrs Noad </a:t>
            </a:r>
          </a:p>
        </p:txBody>
      </p:sp>
    </p:spTree>
    <p:extLst>
      <p:ext uri="{BB962C8B-B14F-4D97-AF65-F5344CB8AC3E}">
        <p14:creationId xmlns:p14="http://schemas.microsoft.com/office/powerpoint/2010/main" val="56141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234182" y="3093068"/>
            <a:ext cx="2978754" cy="672353"/>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000000"/>
                </a:solidFill>
                <a:latin typeface="Calibri Light"/>
                <a:ea typeface="Calibri Light" panose="020F0302020204030204" pitchFamily="34" charset="0"/>
                <a:cs typeface="Calibri Light"/>
              </a:rPr>
              <a:t>Curriculum</a:t>
            </a:r>
            <a:endParaRPr lang="en-GB" sz="360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9" y="6290113"/>
            <a:ext cx="1513147" cy="254840"/>
          </a:xfrm>
          <a:prstGeom prst="rect">
            <a:avLst/>
          </a:prstGeom>
        </p:spPr>
      </p:pic>
    </p:spTree>
    <p:extLst>
      <p:ext uri="{BB962C8B-B14F-4D97-AF65-F5344CB8AC3E}">
        <p14:creationId xmlns:p14="http://schemas.microsoft.com/office/powerpoint/2010/main" val="2681174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0" y="-554739"/>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13903"/>
            <a:ext cx="5255148" cy="118142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a:solidFill>
                  <a:schemeClr val="tx2"/>
                </a:solidFill>
                <a:latin typeface="Calibri"/>
                <a:ea typeface="Calibri"/>
                <a:cs typeface="Calibri"/>
              </a:rPr>
              <a:t>NMR 2025/6</a:t>
            </a:r>
            <a:endParaRPr lang="en-US" sz="1400">
              <a:solidFill>
                <a:schemeClr val="tx2"/>
              </a:solidFill>
              <a:latin typeface="Calibri"/>
              <a:ea typeface="Calibri" panose="020F0502020204030204" pitchFamily="34" charset="0"/>
              <a:cs typeface="Calibri" panose="020F0502020204030204" pitchFamily="34" charset="0"/>
            </a:endParaRPr>
          </a:p>
          <a:p>
            <a:pPr algn="l"/>
            <a:r>
              <a:rPr lang="en-US" sz="3300">
                <a:solidFill>
                  <a:srgbClr val="000000"/>
                </a:solidFill>
                <a:latin typeface="Calibri Light"/>
                <a:cs typeface="Calibri Light"/>
              </a:rPr>
              <a:t>Curriculum content in Year 1</a:t>
            </a:r>
            <a:endParaRPr lang="en-GB"/>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graphicFrame>
        <p:nvGraphicFramePr>
          <p:cNvPr id="3" name="Table 2">
            <a:extLst>
              <a:ext uri="{FF2B5EF4-FFF2-40B4-BE49-F238E27FC236}">
                <a16:creationId xmlns:a16="http://schemas.microsoft.com/office/drawing/2014/main" id="{F3B402CA-BD8B-4D5C-A950-13ED12FAEC79}"/>
              </a:ext>
            </a:extLst>
          </p:cNvPr>
          <p:cNvGraphicFramePr>
            <a:graphicFrameLocks noGrp="1"/>
          </p:cNvGraphicFramePr>
          <p:nvPr>
            <p:extLst>
              <p:ext uri="{D42A27DB-BD31-4B8C-83A1-F6EECF244321}">
                <p14:modId xmlns:p14="http://schemas.microsoft.com/office/powerpoint/2010/main" val="3565199177"/>
              </p:ext>
            </p:extLst>
          </p:nvPr>
        </p:nvGraphicFramePr>
        <p:xfrm>
          <a:off x="417244" y="2537729"/>
          <a:ext cx="8304414" cy="1645920"/>
        </p:xfrm>
        <a:graphic>
          <a:graphicData uri="http://schemas.openxmlformats.org/drawingml/2006/table">
            <a:tbl>
              <a:tblPr firstRow="1" bandRow="1">
                <a:tableStyleId>{5C22544A-7EE6-4342-B048-85BDC9FD1C3A}</a:tableStyleId>
              </a:tblPr>
              <a:tblGrid>
                <a:gridCol w="2768138">
                  <a:extLst>
                    <a:ext uri="{9D8B030D-6E8A-4147-A177-3AD203B41FA5}">
                      <a16:colId xmlns:a16="http://schemas.microsoft.com/office/drawing/2014/main" val="1530270008"/>
                    </a:ext>
                  </a:extLst>
                </a:gridCol>
                <a:gridCol w="2768138">
                  <a:extLst>
                    <a:ext uri="{9D8B030D-6E8A-4147-A177-3AD203B41FA5}">
                      <a16:colId xmlns:a16="http://schemas.microsoft.com/office/drawing/2014/main" val="635481213"/>
                    </a:ext>
                  </a:extLst>
                </a:gridCol>
                <a:gridCol w="2768138">
                  <a:extLst>
                    <a:ext uri="{9D8B030D-6E8A-4147-A177-3AD203B41FA5}">
                      <a16:colId xmlns:a16="http://schemas.microsoft.com/office/drawing/2014/main" val="1039211183"/>
                    </a:ext>
                  </a:extLst>
                </a:gridCol>
              </a:tblGrid>
              <a:tr h="370840">
                <a:tc>
                  <a:txBody>
                    <a:bodyPr/>
                    <a:lstStyle/>
                    <a:p>
                      <a:pPr algn="ctr"/>
                      <a:r>
                        <a:rPr lang="en-US" sz="3200">
                          <a:latin typeface="Calibri"/>
                        </a:rPr>
                        <a:t>Autumn 2026</a:t>
                      </a:r>
                    </a:p>
                  </a:txBody>
                  <a:tcPr>
                    <a:solidFill>
                      <a:schemeClr val="accent1">
                        <a:lumMod val="60000"/>
                        <a:lumOff val="40000"/>
                      </a:schemeClr>
                    </a:solidFill>
                  </a:tcPr>
                </a:tc>
                <a:tc>
                  <a:txBody>
                    <a:bodyPr/>
                    <a:lstStyle/>
                    <a:p>
                      <a:pPr algn="ctr"/>
                      <a:r>
                        <a:rPr lang="en-US" sz="3200">
                          <a:latin typeface="Calibri"/>
                        </a:rPr>
                        <a:t>Spring 2027</a:t>
                      </a:r>
                    </a:p>
                  </a:txBody>
                  <a:tcPr>
                    <a:solidFill>
                      <a:schemeClr val="accent4">
                        <a:lumMod val="75000"/>
                      </a:schemeClr>
                    </a:solidFill>
                  </a:tcPr>
                </a:tc>
                <a:tc>
                  <a:txBody>
                    <a:bodyPr/>
                    <a:lstStyle/>
                    <a:p>
                      <a:pPr algn="ctr"/>
                      <a:r>
                        <a:rPr lang="en-US" sz="3200">
                          <a:latin typeface="Calibri"/>
                        </a:rPr>
                        <a:t>Summer 2027</a:t>
                      </a:r>
                    </a:p>
                  </a:txBody>
                  <a:tcPr>
                    <a:solidFill>
                      <a:schemeClr val="accent6">
                        <a:lumMod val="75000"/>
                      </a:schemeClr>
                    </a:solidFill>
                  </a:tcPr>
                </a:tc>
                <a:extLst>
                  <a:ext uri="{0D108BD9-81ED-4DB2-BD59-A6C34878D82A}">
                    <a16:rowId xmlns:a16="http://schemas.microsoft.com/office/drawing/2014/main" val="2542079539"/>
                  </a:ext>
                </a:extLst>
              </a:tr>
              <a:tr h="370840">
                <a:tc>
                  <a:txBody>
                    <a:bodyPr/>
                    <a:lstStyle/>
                    <a:p>
                      <a:pPr algn="ctr"/>
                      <a:r>
                        <a:rPr lang="en-US" sz="3200">
                          <a:latin typeface="Calibri"/>
                        </a:rPr>
                        <a:t>Here come the bears!</a:t>
                      </a:r>
                    </a:p>
                  </a:txBody>
                  <a:tcPr>
                    <a:solidFill>
                      <a:schemeClr val="accent1">
                        <a:lumMod val="20000"/>
                        <a:lumOff val="80000"/>
                      </a:schemeClr>
                    </a:solidFill>
                  </a:tcPr>
                </a:tc>
                <a:tc>
                  <a:txBody>
                    <a:bodyPr/>
                    <a:lstStyle/>
                    <a:p>
                      <a:pPr algn="ctr"/>
                      <a:r>
                        <a:rPr lang="en-US" sz="3200">
                          <a:latin typeface="Calibri"/>
                        </a:rPr>
                        <a:t>Passports at the Ready</a:t>
                      </a:r>
                    </a:p>
                  </a:txBody>
                  <a:tcPr>
                    <a:solidFill>
                      <a:schemeClr val="accent4">
                        <a:lumMod val="40000"/>
                        <a:lumOff val="60000"/>
                      </a:schemeClr>
                    </a:solidFill>
                  </a:tcPr>
                </a:tc>
                <a:tc>
                  <a:txBody>
                    <a:bodyPr/>
                    <a:lstStyle/>
                    <a:p>
                      <a:pPr algn="ctr"/>
                      <a:r>
                        <a:rPr lang="en-US" sz="3200">
                          <a:latin typeface="Calibri"/>
                        </a:rPr>
                        <a:t>Castles and Dragons</a:t>
                      </a:r>
                    </a:p>
                  </a:txBody>
                  <a:tcPr>
                    <a:solidFill>
                      <a:schemeClr val="accent6">
                        <a:lumMod val="40000"/>
                        <a:lumOff val="60000"/>
                      </a:schemeClr>
                    </a:solidFill>
                  </a:tcPr>
                </a:tc>
                <a:extLst>
                  <a:ext uri="{0D108BD9-81ED-4DB2-BD59-A6C34878D82A}">
                    <a16:rowId xmlns:a16="http://schemas.microsoft.com/office/drawing/2014/main" val="3828322377"/>
                  </a:ext>
                </a:extLst>
              </a:tr>
            </a:tbl>
          </a:graphicData>
        </a:graphic>
      </p:graphicFrame>
    </p:spTree>
    <p:extLst>
      <p:ext uri="{BB962C8B-B14F-4D97-AF65-F5344CB8AC3E}">
        <p14:creationId xmlns:p14="http://schemas.microsoft.com/office/powerpoint/2010/main" val="265938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234182" y="3073857"/>
            <a:ext cx="2978754" cy="710774"/>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000000"/>
                </a:solidFill>
                <a:latin typeface="Calibri Light"/>
                <a:cs typeface="Calibri Light"/>
              </a:rPr>
              <a:t>Reading</a:t>
            </a:r>
            <a:endParaRPr lang="en-US"/>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9" y="6290113"/>
            <a:ext cx="1513147" cy="254840"/>
          </a:xfrm>
          <a:prstGeom prst="rect">
            <a:avLst/>
          </a:prstGeom>
        </p:spPr>
      </p:pic>
    </p:spTree>
    <p:extLst>
      <p:ext uri="{BB962C8B-B14F-4D97-AF65-F5344CB8AC3E}">
        <p14:creationId xmlns:p14="http://schemas.microsoft.com/office/powerpoint/2010/main" val="120640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90C47C9-00E1-493E-8F87-4588044C9CB3}"/>
              </a:ext>
            </a:extLst>
          </p:cNvPr>
          <p:cNvPicPr>
            <a:picLocks noGrp="1" noChangeAspect="1"/>
          </p:cNvPicPr>
          <p:nvPr>
            <p:ph idx="1"/>
          </p:nvPr>
        </p:nvPicPr>
        <p:blipFill>
          <a:blip r:embed="rId2"/>
          <a:stretch>
            <a:fillRect/>
          </a:stretch>
        </p:blipFill>
        <p:spPr>
          <a:xfrm>
            <a:off x="126609" y="575023"/>
            <a:ext cx="8619664" cy="5004570"/>
          </a:xfrm>
          <a:prstGeom prst="rect">
            <a:avLst/>
          </a:prstGeom>
        </p:spPr>
      </p:pic>
    </p:spTree>
    <p:extLst>
      <p:ext uri="{BB962C8B-B14F-4D97-AF65-F5344CB8AC3E}">
        <p14:creationId xmlns:p14="http://schemas.microsoft.com/office/powerpoint/2010/main" val="349060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EF44-78C2-440C-8AEB-08BE759F0F65}"/>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AA4B2E8D-7133-4490-8F87-B0F27F2079B2}"/>
              </a:ext>
            </a:extLst>
          </p:cNvPr>
          <p:cNvPicPr>
            <a:picLocks noChangeAspect="1"/>
          </p:cNvPicPr>
          <p:nvPr/>
        </p:nvPicPr>
        <p:blipFill>
          <a:blip r:embed="rId2"/>
          <a:stretch>
            <a:fillRect/>
          </a:stretch>
        </p:blipFill>
        <p:spPr>
          <a:xfrm>
            <a:off x="137702" y="510684"/>
            <a:ext cx="9004676" cy="4624023"/>
          </a:xfrm>
          <a:prstGeom prst="rect">
            <a:avLst/>
          </a:prstGeom>
        </p:spPr>
      </p:pic>
    </p:spTree>
    <p:extLst>
      <p:ext uri="{BB962C8B-B14F-4D97-AF65-F5344CB8AC3E}">
        <p14:creationId xmlns:p14="http://schemas.microsoft.com/office/powerpoint/2010/main" val="207845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a:ln>
                <a:noFill/>
              </a:ln>
              <a:solidFill>
                <a:srgbClr val="000000"/>
              </a:solidFill>
              <a:effectLst/>
              <a:uLnTx/>
              <a:uFillTx/>
              <a:latin typeface="Roboto"/>
              <a:ea typeface="+mj-ea"/>
              <a:cs typeface="+mj-cs"/>
            </a:endParaRPr>
          </a:p>
        </p:txBody>
      </p:sp>
      <p:sp>
        <p:nvSpPr>
          <p:cNvPr id="9" name="Rectangle 8"/>
          <p:cNvSpPr/>
          <p:nvPr/>
        </p:nvSpPr>
        <p:spPr>
          <a:xfrm>
            <a:off x="-296091" y="1395250"/>
            <a:ext cx="9361713" cy="595932"/>
          </a:xfrm>
          <a:prstGeom prst="rect">
            <a:avLst/>
          </a:prstGeom>
        </p:spPr>
        <p:txBody>
          <a:bodyPr wrap="square">
            <a:spAutoFit/>
          </a:bodyPr>
          <a:lstStyle/>
          <a:p>
            <a:pPr marL="457200" marR="0" lvl="1" indent="0" algn="l" defTabSz="914400" rtl="0" eaLnBrk="1" fontAlgn="auto" latinLnBrk="0" hangingPunct="1">
              <a:lnSpc>
                <a:spcPct val="107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0000"/>
              </a:solidFill>
              <a:effectLst/>
              <a:uLnTx/>
              <a:uFillTx/>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6" y="352323"/>
            <a:ext cx="4556173"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u="sng">
                <a:solidFill>
                  <a:srgbClr val="273A64"/>
                </a:solidFill>
                <a:latin typeface="Calibri" panose="020F0502020204030204" pitchFamily="34" charset="0"/>
                <a:ea typeface="Calibri Light" panose="020F0302020204030204" pitchFamily="34" charset="0"/>
                <a:cs typeface="Calibri" panose="020F0502020204030204" pitchFamily="34" charset="0"/>
              </a:rPr>
              <a:t>Reading Books</a:t>
            </a:r>
            <a:endParaRPr kumimoji="0" lang="en-GB" sz="8800" b="0" i="0" u="sng"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0" y="1317250"/>
            <a:ext cx="5630007" cy="4457874"/>
          </a:xfrm>
          <a:prstGeom prst="rect">
            <a:avLst/>
          </a:prstGeom>
        </p:spPr>
        <p:txBody>
          <a:bodyPr vert="horz" lIns="91440" tIns="45720" rIns="91440" bIns="45720" rtlCol="0" anchor="t">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GB" sz="2400">
                <a:latin typeface="NTFPreCursive" panose="03000400000000000000" pitchFamily="66" charset="0"/>
              </a:rPr>
              <a:t>Small group guided reading sessions. Reading books will go home on </a:t>
            </a:r>
            <a:r>
              <a:rPr lang="en-GB" sz="2400">
                <a:highlight>
                  <a:srgbClr val="FFFF00"/>
                </a:highlight>
                <a:latin typeface="NTFPreCursive" panose="03000400000000000000" pitchFamily="66" charset="0"/>
              </a:rPr>
              <a:t>Wednesdays</a:t>
            </a:r>
            <a:r>
              <a:rPr lang="en-GB" sz="2400">
                <a:latin typeface="NTFPreCursive" panose="03000400000000000000" pitchFamily="66" charset="0"/>
              </a:rPr>
              <a:t> following on from the guided reading sessions.</a:t>
            </a:r>
          </a:p>
          <a:p>
            <a:pPr fontAlgn="base"/>
            <a:endParaRPr lang="en-GB" sz="2400">
              <a:latin typeface="NTFPreCursive" panose="03000400000000000000" pitchFamily="66" charset="0"/>
            </a:endParaRPr>
          </a:p>
          <a:p>
            <a:pPr fontAlgn="base"/>
            <a:r>
              <a:rPr lang="en-GB" sz="2400">
                <a:latin typeface="NTFPreCursive" panose="03000400000000000000" pitchFamily="66" charset="0"/>
              </a:rPr>
              <a:t>Reading across a range of books including fiction, non-fiction, poetry.</a:t>
            </a:r>
            <a:r>
              <a:rPr lang="en-US" sz="2400">
                <a:latin typeface="NTFPreCursive" panose="03000400000000000000" pitchFamily="66" charset="0"/>
              </a:rPr>
              <a:t>​​</a:t>
            </a:r>
          </a:p>
          <a:p>
            <a:pPr marL="0" indent="0" fontAlgn="base">
              <a:buNone/>
            </a:pPr>
            <a:endParaRPr lang="en-US" sz="2400">
              <a:latin typeface="NTFPreCursive" panose="03000400000000000000" pitchFamily="66" charset="0"/>
            </a:endParaRPr>
          </a:p>
          <a:p>
            <a:pPr fontAlgn="base"/>
            <a:r>
              <a:rPr lang="en-GB" sz="2400" dirty="0">
                <a:latin typeface="NTFPreCursive"/>
              </a:rPr>
              <a:t>Book levels may alter as a result of ongoing assessments.​</a:t>
            </a:r>
            <a:r>
              <a:rPr lang="en-US" sz="2400" dirty="0">
                <a:latin typeface="NTFPreCursive"/>
              </a:rPr>
              <a:t>​ Children will repeat books they have already read – this is to support confidence, fluency, expression and independence. </a:t>
            </a:r>
            <a:endParaRPr lang="en-US" sz="2400" dirty="0">
              <a:latin typeface="NTFPreCursive" panose="03000400000000000000" pitchFamily="66" charset="0"/>
            </a:endParaRPr>
          </a:p>
          <a:p>
            <a:pPr fontAlgn="base"/>
            <a:r>
              <a:rPr lang="en-GB" sz="2400"/>
              <a:t>​</a:t>
            </a:r>
            <a:r>
              <a:rPr lang="en-US" sz="2400"/>
              <a:t>​</a:t>
            </a:r>
          </a:p>
          <a:p>
            <a:pPr fontAlgn="base"/>
            <a:r>
              <a:rPr lang="en-GB" sz="2400" u="sng">
                <a:latin typeface="NTFPreCursivef" panose="03000400000000000000" pitchFamily="66" charset="0"/>
              </a:rPr>
              <a:t>How can you help?</a:t>
            </a:r>
            <a:r>
              <a:rPr lang="en-US" sz="2400" u="sng">
                <a:latin typeface="NTFPreCursivef" panose="03000400000000000000" pitchFamily="66" charset="0"/>
              </a:rPr>
              <a:t>​​</a:t>
            </a:r>
          </a:p>
          <a:p>
            <a:pPr fontAlgn="base"/>
            <a:r>
              <a:rPr lang="en-GB" sz="2400">
                <a:latin typeface="NTFPreCursivef" panose="03000400000000000000" pitchFamily="66" charset="0"/>
              </a:rPr>
              <a:t>Listen to your child read as often as you can. </a:t>
            </a:r>
            <a:r>
              <a:rPr lang="en-US" sz="2400">
                <a:latin typeface="NTFPreCursivef" panose="03000400000000000000" pitchFamily="66" charset="0"/>
              </a:rPr>
              <a:t>​​</a:t>
            </a:r>
          </a:p>
          <a:p>
            <a:pPr fontAlgn="base"/>
            <a:r>
              <a:rPr lang="en-GB" sz="2400">
                <a:latin typeface="NTFPreCursivef" panose="03000400000000000000" pitchFamily="66" charset="0"/>
              </a:rPr>
              <a:t>Ask questions to test your child’s understanding of what they read.</a:t>
            </a:r>
            <a:r>
              <a:rPr lang="en-US" sz="2400">
                <a:latin typeface="NTFPreCursivef" panose="03000400000000000000" pitchFamily="66" charset="0"/>
              </a:rPr>
              <a:t>​​</a:t>
            </a:r>
          </a:p>
          <a:p>
            <a:pPr fontAlgn="base"/>
            <a:r>
              <a:rPr lang="en-GB" sz="2400">
                <a:latin typeface="NTFPreCursivef" panose="03000400000000000000" pitchFamily="66" charset="0"/>
              </a:rPr>
              <a:t>Read to your child – stories, library books etc. </a:t>
            </a:r>
            <a:r>
              <a:rPr lang="en-US" sz="2400">
                <a:latin typeface="NTFPreCursivef" panose="03000400000000000000" pitchFamily="66" charset="0"/>
              </a:rPr>
              <a:t>​</a:t>
            </a:r>
            <a:endParaRPr kumimoji="0" lang="en-GB" sz="2400" b="0" i="0" u="none" strike="noStrike" kern="1200" cap="none" spc="0" normalizeH="0" baseline="0" noProof="0">
              <a:ln>
                <a:noFill/>
              </a:ln>
              <a:solidFill>
                <a:srgbClr val="000000"/>
              </a:solidFill>
              <a:effectLst/>
              <a:uLnTx/>
              <a:uFillTx/>
              <a:latin typeface="NTFPreCursivef" panose="03000400000000000000" pitchFamily="66"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a:ln>
                <a:noFill/>
              </a:ln>
              <a:solidFill>
                <a:srgbClr val="000000"/>
              </a:solidFill>
              <a:effectLst/>
              <a:uLnTx/>
              <a:uFillTx/>
              <a:latin typeface="Roboto"/>
              <a:ea typeface="+mn-ea"/>
              <a:cs typeface="+mn-cs"/>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1" name="Picture 10">
            <a:extLst>
              <a:ext uri="{FF2B5EF4-FFF2-40B4-BE49-F238E27FC236}">
                <a16:creationId xmlns:a16="http://schemas.microsoft.com/office/drawing/2014/main" id="{BE99E522-E223-4858-8A07-813F6FB44510}"/>
              </a:ext>
            </a:extLst>
          </p:cNvPr>
          <p:cNvPicPr>
            <a:picLocks noChangeAspect="1"/>
          </p:cNvPicPr>
          <p:nvPr/>
        </p:nvPicPr>
        <p:blipFill>
          <a:blip r:embed="rId4"/>
          <a:srcRect/>
          <a:stretch/>
        </p:blipFill>
        <p:spPr>
          <a:xfrm>
            <a:off x="7305776" y="6290113"/>
            <a:ext cx="1513153" cy="254841"/>
          </a:xfrm>
          <a:prstGeom prst="rect">
            <a:avLst/>
          </a:prstGeom>
        </p:spPr>
      </p:pic>
      <p:sp>
        <p:nvSpPr>
          <p:cNvPr id="2" name="AutoShape 2" descr="https://euc-powerpoint.officeapps.live.com/pods/GetClipboardImage.ashx?Id=c5369439-66db-4132-a16b-d84811be56c8&amp;DC=GEU5&amp;pkey=64f3ac5d-55a3-4e22-81f0-ec6a47be11ae&amp;wdwaccluster=GEU5">
            <a:extLst>
              <a:ext uri="{FF2B5EF4-FFF2-40B4-BE49-F238E27FC236}">
                <a16:creationId xmlns:a16="http://schemas.microsoft.com/office/drawing/2014/main" id="{878E88A3-92CC-4E51-9B5F-9F8FBEA20D2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s://euc-powerpoint.officeapps.live.com/pods/GetClipboardImage.ashx?Id=c5369439-66db-4132-a16b-d84811be56c8&amp;DC=GEU5&amp;pkey=64f3ac5d-55a3-4e22-81f0-ec6a47be11ae&amp;wdwaccluster=GEU5">
            <a:extLst>
              <a:ext uri="{FF2B5EF4-FFF2-40B4-BE49-F238E27FC236}">
                <a16:creationId xmlns:a16="http://schemas.microsoft.com/office/drawing/2014/main" id="{4BBFB9D5-C92D-4079-BA59-B0D0D4AC0895}"/>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40028132"/>
      </p:ext>
    </p:extLst>
  </p:cSld>
  <p:clrMapOvr>
    <a:masterClrMapping/>
  </p:clrMapOvr>
</p:sld>
</file>

<file path=ppt/theme/theme1.xml><?xml version="1.0" encoding="utf-8"?>
<a:theme xmlns:a="http://schemas.openxmlformats.org/drawingml/2006/main" name="NMR">
  <a:themeElements>
    <a:clrScheme name="NMR">
      <a:dk1>
        <a:sysClr val="windowText" lastClr="000000"/>
      </a:dk1>
      <a:lt1>
        <a:sysClr val="window" lastClr="FFFFFF"/>
      </a:lt1>
      <a:dk2>
        <a:srgbClr val="273A64"/>
      </a:dk2>
      <a:lt2>
        <a:srgbClr val="E7E6E6"/>
      </a:lt2>
      <a:accent1>
        <a:srgbClr val="273A64"/>
      </a:accent1>
      <a:accent2>
        <a:srgbClr val="70CAC7"/>
      </a:accent2>
      <a:accent3>
        <a:srgbClr val="E64E39"/>
      </a:accent3>
      <a:accent4>
        <a:srgbClr val="FFBE64"/>
      </a:accent4>
      <a:accent5>
        <a:srgbClr val="9C63CC"/>
      </a:accent5>
      <a:accent6>
        <a:srgbClr val="70AD47"/>
      </a:accent6>
      <a:hlink>
        <a:srgbClr val="70CAC7"/>
      </a:hlink>
      <a:folHlink>
        <a:srgbClr val="70CAC7"/>
      </a:folHlink>
    </a:clrScheme>
    <a:fontScheme name="NMR">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6993C93D5AC045BD7F71EA914D6A84" ma:contentTypeVersion="1" ma:contentTypeDescription="Create a new document." ma:contentTypeScope="" ma:versionID="14e20fa0d868eaae89e4059ae917c077">
  <xsd:schema xmlns:xsd="http://www.w3.org/2001/XMLSchema" xmlns:xs="http://www.w3.org/2001/XMLSchema" xmlns:p="http://schemas.microsoft.com/office/2006/metadata/properties" xmlns:ns2="71235797-cc8c-40e6-8ff7-01aeba99ba5b" targetNamespace="http://schemas.microsoft.com/office/2006/metadata/properties" ma:root="true" ma:fieldsID="29affd90feadc732eb6bde56486a50b2" ns2:_="">
    <xsd:import namespace="71235797-cc8c-40e6-8ff7-01aeba99ba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235797-cc8c-40e6-8ff7-01aeba99ba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FEFFD6-E6B9-4A0A-B1AC-FCC7886E6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235797-cc8c-40e6-8ff7-01aeba99ba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868A2C-2A0E-40BB-9B72-B0AEA7870D5C}">
  <ds:schemaRefs>
    <ds:schemaRef ds:uri="5be53ed7-8824-4142-8112-3bdd63f1698f"/>
    <ds:schemaRef ds:uri="afc78f04-beac-40ca-adf7-70adde232b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20A3DC6-1BB6-4621-80BA-4E8445570C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NMR</Template>
  <TotalTime>0</TotalTime>
  <Words>817</Words>
  <Application>Microsoft Office PowerPoint</Application>
  <PresentationFormat>On-screen Show (4:3)</PresentationFormat>
  <Paragraphs>127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NTFPreCursive</vt:lpstr>
      <vt:lpstr>NTFPreCursivef</vt:lpstr>
      <vt:lpstr>Roboto</vt:lpstr>
      <vt:lpstr>Times New Roman</vt:lpstr>
      <vt:lpstr>NMR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Ginny Rhodes</dc:creator>
  <cp:lastModifiedBy>Rachel Tasker ( NMR )</cp:lastModifiedBy>
  <cp:revision>82</cp:revision>
  <cp:lastPrinted>2022-11-11T11:22:02Z</cp:lastPrinted>
  <dcterms:created xsi:type="dcterms:W3CDTF">2017-05-09T13:51:32Z</dcterms:created>
  <dcterms:modified xsi:type="dcterms:W3CDTF">2026-07-17T11:00:59Z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0x010100A36993C93D5AC045BD7F71EA914D6A84</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Order">
    <vt:r8>63100</vt:r8>
  </property>
  <property fmtid="{D5CDD505-2E9C-101B-9397-08002B2CF9AE}" pid="13" name="MSIP_Label_131d9d0b-94d8-42fb-9ae7-d174ef38b054_Enabled">
    <vt:lpwstr>true</vt:lpwstr>
  </property>
  <property fmtid="{D5CDD505-2E9C-101B-9397-08002B2CF9AE}" pid="14" name="MSIP_Label_131d9d0b-94d8-42fb-9ae7-d174ef38b054_SetDate">
    <vt:lpwstr>2026-07-17T11:00:59Z</vt:lpwstr>
  </property>
  <property fmtid="{D5CDD505-2E9C-101B-9397-08002B2CF9AE}" pid="15" name="MSIP_Label_131d9d0b-94d8-42fb-9ae7-d174ef38b054_Method">
    <vt:lpwstr>Standard</vt:lpwstr>
  </property>
  <property fmtid="{D5CDD505-2E9C-101B-9397-08002B2CF9AE}" pid="16" name="MSIP_Label_131d9d0b-94d8-42fb-9ae7-d174ef38b054_Name">
    <vt:lpwstr>defa4170-0d19-0005-0004-bc88714345d2</vt:lpwstr>
  </property>
  <property fmtid="{D5CDD505-2E9C-101B-9397-08002B2CF9AE}" pid="17" name="MSIP_Label_131d9d0b-94d8-42fb-9ae7-d174ef38b054_SiteId">
    <vt:lpwstr>b62e856b-f0ab-4ae9-9007-927dde599fa5</vt:lpwstr>
  </property>
  <property fmtid="{D5CDD505-2E9C-101B-9397-08002B2CF9AE}" pid="18" name="MSIP_Label_131d9d0b-94d8-42fb-9ae7-d174ef38b054_ActionId">
    <vt:lpwstr>4f01e3b4-9b23-493a-9b31-c763f491feca</vt:lpwstr>
  </property>
  <property fmtid="{D5CDD505-2E9C-101B-9397-08002B2CF9AE}" pid="19" name="MSIP_Label_131d9d0b-94d8-42fb-9ae7-d174ef38b054_ContentBits">
    <vt:lpwstr>0</vt:lpwstr>
  </property>
  <property fmtid="{D5CDD505-2E9C-101B-9397-08002B2CF9AE}" pid="20" name="MSIP_Label_131d9d0b-94d8-42fb-9ae7-d174ef38b054_Tag">
    <vt:lpwstr>10, 3, 0, 1</vt:lpwstr>
  </property>
</Properties>
</file>